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6" r:id="rId3"/>
    <p:sldId id="313" r:id="rId4"/>
    <p:sldId id="311" r:id="rId5"/>
    <p:sldId id="284" r:id="rId6"/>
    <p:sldId id="265" r:id="rId7"/>
    <p:sldId id="300" r:id="rId8"/>
    <p:sldId id="272" r:id="rId9"/>
    <p:sldId id="304" r:id="rId10"/>
    <p:sldId id="271" r:id="rId11"/>
    <p:sldId id="303" r:id="rId12"/>
    <p:sldId id="287" r:id="rId13"/>
    <p:sldId id="306" r:id="rId14"/>
    <p:sldId id="305" r:id="rId15"/>
    <p:sldId id="307" r:id="rId16"/>
  </p:sldIdLst>
  <p:sldSz cx="9144000" cy="6858000" type="screen4x3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84A7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78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2.jpeg"/><Relationship Id="rId5" Type="http://schemas.openxmlformats.org/officeDocument/2006/relationships/tags" Target="../tags/tag3.xml"/><Relationship Id="rId4" Type="http://schemas.openxmlformats.org/officeDocument/2006/relationships/image" Target="../media/image1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image" Target="../media/image4.jpeg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8.jpeg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1.jpe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image" Target="../media/image9.png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1.jpeg"/><Relationship Id="rId2" Type="http://schemas.openxmlformats.org/officeDocument/2006/relationships/tags" Target="../tags/tag88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image" Target="../media/image1.jpe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2" Type="http://schemas.openxmlformats.org/officeDocument/2006/relationships/image" Target="../media/image9.png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image" Target="../media/image1.jpeg"/><Relationship Id="rId5" Type="http://schemas.openxmlformats.org/officeDocument/2006/relationships/tags" Target="../tags/tag107.xml"/><Relationship Id="rId4" Type="http://schemas.openxmlformats.org/officeDocument/2006/relationships/image" Target="../media/image10.jpe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image" Target="../media/image10.jpeg"/><Relationship Id="rId5" Type="http://schemas.openxmlformats.org/officeDocument/2006/relationships/tags" Target="../tags/tag116.xml"/><Relationship Id="rId4" Type="http://schemas.openxmlformats.org/officeDocument/2006/relationships/image" Target="../media/image11.jpe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image" Target="../media/image12.jpeg"/><Relationship Id="rId5" Type="http://schemas.openxmlformats.org/officeDocument/2006/relationships/tags" Target="../tags/tag125.xml"/><Relationship Id="rId4" Type="http://schemas.openxmlformats.org/officeDocument/2006/relationships/image" Target="../media/image9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1.jpeg"/><Relationship Id="rId2" Type="http://schemas.openxmlformats.org/officeDocument/2006/relationships/tags" Target="../tags/tag134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image" Target="../media/image8.jpeg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4.jpe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image" Target="../media/image2.jpeg"/><Relationship Id="rId6" Type="http://schemas.openxmlformats.org/officeDocument/2006/relationships/tags" Target="../tags/tag21.xml"/><Relationship Id="rId5" Type="http://schemas.openxmlformats.org/officeDocument/2006/relationships/image" Target="../media/image5.jpe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image" Target="../media/image7.jpeg"/><Relationship Id="rId11" Type="http://schemas.openxmlformats.org/officeDocument/2006/relationships/tags" Target="../tags/tag24.xml"/><Relationship Id="rId10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4.jpeg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4.jpeg"/><Relationship Id="rId2" Type="http://schemas.openxmlformats.org/officeDocument/2006/relationships/tags" Target="../tags/tag37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image" Target="../media/image1.jpe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image" Target="../media/image4.jpeg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4.jpeg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94925" y="4418"/>
            <a:ext cx="2743200" cy="6858055"/>
          </a:xfrm>
          <a:prstGeom prst="rect">
            <a:avLst/>
          </a:prstGeom>
          <a:solidFill>
            <a:srgbClr val="F7E1B8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3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91592" y="0"/>
            <a:ext cx="2749868" cy="6866890"/>
          </a:xfrm>
          <a:prstGeom prst="rect">
            <a:avLst/>
          </a:prstGeom>
        </p:spPr>
      </p:pic>
      <p:pic>
        <p:nvPicPr>
          <p:cNvPr id="7" name="Picture 4" descr="#活动##元素##素材##电商节日素材#...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76768" y="851173"/>
            <a:ext cx="1108278" cy="4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#活动##元素##素材##电商节日素材#...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8300" y="5644153"/>
            <a:ext cx="1108278" cy="4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1381378" y="273050"/>
            <a:ext cx="2370296" cy="632079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2" name="图片 11" descr="f76a2a8f00faecc1133c9dea9f7793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44754" y="1004570"/>
            <a:ext cx="5863114" cy="58534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2401272" y="1589685"/>
            <a:ext cx="1157423" cy="4008512"/>
          </a:xfrm>
        </p:spPr>
        <p:txBody>
          <a:bodyPr vert="eaVert" lIns="101600" tIns="38100" rIns="25400" bIns="38100" anchor="ctr" anchorCtr="0">
            <a:normAutofit/>
          </a:bodyPr>
          <a:lstStyle>
            <a:lvl1pPr algn="ctr">
              <a:lnSpc>
                <a:spcPct val="130000"/>
              </a:lnSpc>
              <a:defRPr sz="6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1674000" y="1625119"/>
            <a:ext cx="615600" cy="3723300"/>
          </a:xfrm>
        </p:spPr>
        <p:txBody>
          <a:bodyPr vert="eaVert" lIns="101600" tIns="38100" rIns="76200" bIns="38100" anchor="ctr">
            <a:normAutofit/>
          </a:bodyPr>
          <a:lstStyle>
            <a:lvl1pPr marL="0" indent="0" algn="l" eaLnBrk="1" fontAlgn="auto" latinLnBrk="0" hangingPunct="1">
              <a:lnSpc>
                <a:spcPct val="130000"/>
              </a:lnSpc>
              <a:buNone/>
              <a:defRPr sz="135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246167" y="5794585"/>
            <a:ext cx="897832" cy="111049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440" y="1285858"/>
            <a:ext cx="9144073" cy="4286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142973" y="2095490"/>
            <a:ext cx="6858055" cy="2667021"/>
          </a:xfrm>
          <a:prstGeom prst="rect">
            <a:avLst/>
          </a:prstGeom>
          <a:solidFill>
            <a:srgbClr val="F7E1B8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1142972" y="2095489"/>
            <a:ext cx="2667023" cy="685805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333474" y="2286626"/>
            <a:ext cx="6477052" cy="2286018"/>
          </a:xfrm>
          <a:prstGeom prst="rect">
            <a:avLst/>
          </a:prstGeom>
          <a:noFill/>
          <a:ln w="38100">
            <a:solidFill>
              <a:srgbClr val="235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0" name="图片 9" descr="d357f2282e3542ae224a59a47730d8c71b9b66b68c92-ORQq8Z_fw65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59489" y="1038953"/>
            <a:ext cx="1148715" cy="1148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643063" y="2386221"/>
            <a:ext cx="5857875" cy="1395889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30000"/>
              </a:lnSpc>
              <a:buNone/>
              <a:defRPr kumimoji="0" lang="zh-CN" altLang="en-US" sz="8625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643063" y="4195843"/>
            <a:ext cx="5857875" cy="600560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21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1" y="498476"/>
            <a:ext cx="8139178" cy="331473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219600" y="304200"/>
            <a:ext cx="87048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9" name="图片 8" descr="f76a2a8f00faecc1133c9dea9f7793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61200" y="1339650"/>
            <a:ext cx="7219800" cy="542700"/>
          </a:xfrm>
        </p:spPr>
        <p:txBody>
          <a:bodyPr anchor="ctr">
            <a:normAutofit/>
          </a:bodyPr>
          <a:lstStyle>
            <a:lvl1pPr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960835" y="2594250"/>
            <a:ext cx="7219950" cy="25839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617119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437400" y="880650"/>
            <a:ext cx="2970000" cy="661500"/>
          </a:xfrm>
        </p:spPr>
        <p:txBody>
          <a:bodyPr anchor="ctr">
            <a:normAutofit/>
          </a:bodyPr>
          <a:lstStyle>
            <a:lvl1pPr>
              <a:defRPr sz="27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440100" y="2275650"/>
            <a:ext cx="2967300" cy="30699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3825900" y="1405930"/>
            <a:ext cx="4860000" cy="3815953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2" name="图片 11" descr="f76a2a8f00faecc1133c9dea9f779311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174123" y="5658394"/>
            <a:ext cx="969878" cy="119960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9144000" cy="2663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859500"/>
            <a:ext cx="8232300" cy="469800"/>
          </a:xfrm>
        </p:spPr>
        <p:txBody>
          <a:bodyPr anchor="ctr">
            <a:normAutofit/>
          </a:bodyPr>
          <a:lstStyle>
            <a:lvl1pPr algn="ctr">
              <a:defRPr sz="27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763100"/>
            <a:ext cx="8231981" cy="621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3236850"/>
            <a:ext cx="8224200" cy="25731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029200"/>
            <a:ext cx="9144000" cy="18287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0" y="5658394"/>
            <a:ext cx="969878" cy="119960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3600" y="740250"/>
            <a:ext cx="8232300" cy="423900"/>
          </a:xfrm>
        </p:spPr>
        <p:txBody>
          <a:bodyPr anchor="ctr">
            <a:normAutofit/>
          </a:bodyPr>
          <a:lstStyle>
            <a:lvl1pPr algn="ctr"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453628" y="2082600"/>
            <a:ext cx="8243100" cy="2408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445500" y="5306850"/>
            <a:ext cx="8251200" cy="7587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34700" y="292846"/>
            <a:ext cx="8278200" cy="331473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434700" y="2025000"/>
            <a:ext cx="4006800" cy="21708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681800" y="2025000"/>
            <a:ext cx="4025700" cy="21708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429300" y="4914450"/>
            <a:ext cx="4006800" cy="5859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4689900" y="4910850"/>
            <a:ext cx="4025700" cy="5859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174123" y="5658394"/>
            <a:ext cx="969878" cy="119960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pic>
        <p:nvPicPr>
          <p:cNvPr id="16" name="图片 15" descr="d357f2282e3542ae224a59a47730d8c71b9b66b68c92-ORQq8Z_fw65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148715" cy="15316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1142100" y="1637550"/>
            <a:ext cx="6858000" cy="1790100"/>
          </a:xfrm>
        </p:spPr>
        <p:txBody>
          <a:bodyPr anchor="b">
            <a:normAutofit/>
          </a:bodyPr>
          <a:lstStyle>
            <a:lvl1pPr algn="ctr">
              <a:defRPr sz="45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141810" y="4069800"/>
            <a:ext cx="6858000" cy="1242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246167" y="5794585"/>
            <a:ext cx="897832" cy="111049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-73" y="0"/>
            <a:ext cx="9144073" cy="5714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6295274"/>
            <a:ext cx="9144073" cy="5627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Picture 4" descr="#活动##元素##素材##电商节日素材#...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52599" y="1572974"/>
            <a:ext cx="1223010" cy="4500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#活动##元素##素材##电商节日素材#...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68058" y="5089798"/>
            <a:ext cx="1108278" cy="4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3047987" y="1623611"/>
            <a:ext cx="3048025" cy="3619529"/>
          </a:xfrm>
          <a:prstGeom prst="rect">
            <a:avLst/>
          </a:prstGeom>
          <a:solidFill>
            <a:srgbClr val="F7E1B8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16200000">
            <a:off x="3047988" y="1614861"/>
            <a:ext cx="3619529" cy="3048025"/>
          </a:xfrm>
          <a:prstGeom prst="rect">
            <a:avLst/>
          </a:prstGeom>
        </p:spPr>
      </p:pic>
      <p:pic>
        <p:nvPicPr>
          <p:cNvPr id="15" name="图片 14" descr="f76a2a8f00faecc1133c9dea9f7793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86964" y="3521154"/>
            <a:ext cx="3165158" cy="2370296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6"/>
            </p:custDataLst>
          </p:nvPr>
        </p:nvSpPr>
        <p:spPr>
          <a:xfrm>
            <a:off x="3190864" y="1762112"/>
            <a:ext cx="2762272" cy="3333777"/>
          </a:xfrm>
          <a:prstGeom prst="rect">
            <a:avLst/>
          </a:prstGeom>
          <a:noFill/>
          <a:ln w="38100">
            <a:solidFill>
              <a:srgbClr val="235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4603910" y="1946810"/>
            <a:ext cx="1086326" cy="3101453"/>
          </a:xfrm>
        </p:spPr>
        <p:txBody>
          <a:bodyPr vert="eaVert" lIns="101600" tIns="38100" rIns="76200" bIns="38100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35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246167" y="5794585"/>
            <a:ext cx="897832" cy="111049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4679158" y="1626121"/>
            <a:ext cx="3962432" cy="404168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246167" y="5794585"/>
            <a:ext cx="897832" cy="111049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502447" y="1000133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85716" y="1142982"/>
            <a:ext cx="8561700" cy="4572037"/>
          </a:xfrm>
          <a:prstGeom prst="rect">
            <a:avLst/>
          </a:prstGeom>
          <a:solidFill>
            <a:srgbClr val="F7E1B8"/>
          </a:solidFill>
          <a:ln>
            <a:noFill/>
          </a:ln>
          <a:effectLst>
            <a:outerShdw blurRad="254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76190" y="1144492"/>
            <a:ext cx="4581094" cy="8582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246167" y="5794585"/>
            <a:ext cx="897832" cy="111049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246167" y="5794585"/>
            <a:ext cx="897832" cy="1110496"/>
          </a:xfrm>
          <a:custGeom>
            <a:avLst/>
            <a:gdLst>
              <a:gd name="connsiteX0" fmla="*/ 0 w 3281725"/>
              <a:gd name="connsiteY0" fmla="*/ 0 h 3044283"/>
              <a:gd name="connsiteX1" fmla="*/ 3281725 w 3281725"/>
              <a:gd name="connsiteY1" fmla="*/ 0 h 3044283"/>
              <a:gd name="connsiteX2" fmla="*/ 3281725 w 3281725"/>
              <a:gd name="connsiteY2" fmla="*/ 3044283 h 3044283"/>
              <a:gd name="connsiteX3" fmla="*/ 0 w 3281725"/>
              <a:gd name="connsiteY3" fmla="*/ 3044283 h 30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725" h="3044283">
                <a:moveTo>
                  <a:pt x="0" y="0"/>
                </a:moveTo>
                <a:lnTo>
                  <a:pt x="3281725" y="0"/>
                </a:lnTo>
                <a:lnTo>
                  <a:pt x="3281725" y="3044283"/>
                </a:lnTo>
                <a:lnTo>
                  <a:pt x="0" y="3044283"/>
                </a:lnTo>
                <a:close/>
              </a:path>
            </a:pathLst>
          </a:cu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48.xml"/><Relationship Id="rId23" Type="http://schemas.openxmlformats.org/officeDocument/2006/relationships/tags" Target="../tags/tag147.xml"/><Relationship Id="rId22" Type="http://schemas.openxmlformats.org/officeDocument/2006/relationships/tags" Target="../tags/tag146.xml"/><Relationship Id="rId21" Type="http://schemas.openxmlformats.org/officeDocument/2006/relationships/tags" Target="../tags/tag145.xml"/><Relationship Id="rId20" Type="http://schemas.openxmlformats.org/officeDocument/2006/relationships/tags" Target="../tags/tag144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43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50.xml"/><Relationship Id="rId2" Type="http://schemas.openxmlformats.org/officeDocument/2006/relationships/image" Target="../media/image9.png"/><Relationship Id="rId1" Type="http://schemas.openxmlformats.org/officeDocument/2006/relationships/tags" Target="../tags/tag1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9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1.xml"/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tags" Target="../tags/tag17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3.xml"/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tags" Target="../tags/tag17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5.xml"/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tags" Target="../tags/tag17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7.xml"/><Relationship Id="rId2" Type="http://schemas.openxmlformats.org/officeDocument/2006/relationships/image" Target="../media/image9.png"/><Relationship Id="rId1" Type="http://schemas.openxmlformats.org/officeDocument/2006/relationships/tags" Target="../tags/tag17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2.xml"/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4.xml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tags" Target="../tags/tag15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image" Target="../media/image15.jpeg"/><Relationship Id="rId3" Type="http://schemas.openxmlformats.org/officeDocument/2006/relationships/tags" Target="../tags/tag156.xml"/><Relationship Id="rId2" Type="http://schemas.openxmlformats.org/officeDocument/2006/relationships/image" Target="../media/image9.png"/><Relationship Id="rId1" Type="http://schemas.openxmlformats.org/officeDocument/2006/relationships/tags" Target="../tags/tag15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0.xml"/><Relationship Id="rId4" Type="http://schemas.openxmlformats.org/officeDocument/2006/relationships/image" Target="../media/image16.jpeg"/><Relationship Id="rId3" Type="http://schemas.openxmlformats.org/officeDocument/2006/relationships/tags" Target="../tags/tag159.xml"/><Relationship Id="rId2" Type="http://schemas.openxmlformats.org/officeDocument/2006/relationships/image" Target="../media/image9.png"/><Relationship Id="rId1" Type="http://schemas.openxmlformats.org/officeDocument/2006/relationships/tags" Target="../tags/tag15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2.xml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tags" Target="../tags/tag16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4.xml"/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tags" Target="../tags/tag16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6.xml"/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tags" Target="../tags/tag16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8.xml"/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tags" Target="../tags/tag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4355" y="2042795"/>
            <a:ext cx="786511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2024</a:t>
            </a:r>
            <a:r>
              <a:rPr lang="zh-CN" altLang="en-US" sz="4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年教师职评业务培训会</a:t>
            </a:r>
            <a:endParaRPr lang="zh-CN" altLang="en-US" sz="4800"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0235" y="4073440"/>
            <a:ext cx="3048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2024</a:t>
            </a:r>
            <a:r>
              <a:rPr lang="zh-CN" altLang="en-US" sz="2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年</a:t>
            </a:r>
            <a:r>
              <a:rPr lang="en-US" altLang="zh-CN" sz="2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6</a:t>
            </a:r>
            <a:r>
              <a:rPr lang="zh-CN" altLang="en-US" sz="2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月</a:t>
            </a:r>
            <a:r>
              <a:rPr lang="en-US" altLang="zh-CN" sz="2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28</a:t>
            </a:r>
            <a:r>
              <a:rPr lang="zh-CN" altLang="en-US" sz="2800"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日</a:t>
            </a:r>
            <a:endParaRPr lang="zh-CN" altLang="en-US" sz="2800"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0"/>
            <a:ext cx="498602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06745" y="2566035"/>
            <a:ext cx="30537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教学质量：一学年课表两学期成绩，课表上任教学科与申报表教学工作一致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3947795" y="2266950"/>
            <a:ext cx="1847850" cy="577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556885" y="480060"/>
            <a:ext cx="3359785" cy="1938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整理顺序：必须按照学生满意度（</a:t>
            </a:r>
            <a:r>
              <a:rPr lang="zh-CN" altLang="en-US" sz="2400">
                <a:solidFill>
                  <a:srgbClr val="FF0000"/>
                </a:solidFill>
                <a:latin typeface="Calibri" panose="020F0502020204030204" charset="0"/>
                <a:ea typeface="黑体" panose="02010609060101010101" charset="-122"/>
                <a:cs typeface="黑体" panose="02010609060101010101" charset="-122"/>
                <a:sym typeface="+mn-ea"/>
              </a:rPr>
              <a:t>①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）、同学科教师评议（</a:t>
            </a:r>
            <a:r>
              <a:rPr lang="zh-CN" altLang="en-US" sz="2400">
                <a:solidFill>
                  <a:srgbClr val="FF0000"/>
                </a:solidFill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400"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、学校教学质量（</a:t>
            </a:r>
            <a:r>
              <a:rPr lang="zh-CN" altLang="en-US" sz="2400">
                <a:solidFill>
                  <a:srgbClr val="FF0000"/>
                </a:solidFill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400"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顺序整理。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281555" y="985520"/>
            <a:ext cx="4930775" cy="1020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3199765" y="1495425"/>
            <a:ext cx="4307205" cy="589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174490" y="1915160"/>
            <a:ext cx="3491230" cy="226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712460" y="4558580"/>
            <a:ext cx="3048000" cy="119888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课表：必须是学校教务处提供，并签字盖章。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30"/>
            <a:ext cx="4893310" cy="6384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31740" y="354965"/>
            <a:ext cx="355854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年限填写：简表、申报表和班主任认定表三者班主任年限保持一致。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31740" y="1847215"/>
            <a:ext cx="39757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提供佐证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班主任用原始佐证及获奖，中层以上干部要有任用文件，兴趣小组提供活动计划、方案、备课及学生或本人获奖。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31740" y="5327015"/>
            <a:ext cx="3557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时间截止至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05400" y="3872865"/>
            <a:ext cx="3649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班主任佐证：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新要求，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统一学校教务处提供班主任安排表，签字盖章。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5114" t="10098" r="6897" b="13121"/>
          <a:stretch>
            <a:fillRect/>
          </a:stretch>
        </p:blipFill>
        <p:spPr>
          <a:xfrm>
            <a:off x="859155" y="100965"/>
            <a:ext cx="5724525" cy="66605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8000" y="3245400"/>
            <a:ext cx="3048000" cy="38481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3"/>
          <a:srcRect t="3954" r="1821"/>
          <a:stretch>
            <a:fillRect/>
          </a:stretch>
        </p:blipFill>
        <p:spPr>
          <a:xfrm>
            <a:off x="628015" y="271145"/>
            <a:ext cx="4895215" cy="6586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54040" y="603800"/>
            <a:ext cx="3048000" cy="193802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免教学能力测试：将获奖证书复印件写上免教学能力测试使用放在第一页，等次填优秀，不粘贴。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6910" y="2783840"/>
            <a:ext cx="3024505" cy="15684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论文：按照要求整理，高级不超过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篇（中级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篇），且是鉴定过的论文。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12155" y="5487035"/>
            <a:ext cx="27203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教学能力测试：按照样式粘贴，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12155" y="4363085"/>
            <a:ext cx="2731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优质课：放原件，在论文后面。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4276725" y="3842385"/>
            <a:ext cx="1541780" cy="9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2769235" y="5712460"/>
            <a:ext cx="2935605" cy="453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7835" y="230505"/>
            <a:ext cx="7797165" cy="72009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关于网报几点提醒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按照时间节点及时申报。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.高级选择江苏省徐州市中小学（幼儿园）教师高级专业技术资格（副高）评审委员会，地址是云龙区新生街；一级选择徐州新沂市中小学教师中级专业技术资格评审委员会，地址是新沂市北京路13号。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材料没有审核完毕，材料员暂不提交。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材料员审核时要逐项审核，所有项目全是绿色才可以提交。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56910" y="1099185"/>
            <a:ext cx="3048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学校名称：学校全称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56910" y="2172250"/>
            <a:ext cx="3048000" cy="119888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学段学科：三者一致，高级本学科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年，一级本学科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57545" y="343780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学校审核人：签字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92140" y="4488180"/>
            <a:ext cx="3112770" cy="1170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4.3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个分册按照要求装订，材料顺序和目录顺序一致。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4620" t="189" r="6017" b="8112"/>
          <a:stretch>
            <a:fillRect/>
          </a:stretch>
        </p:blipFill>
        <p:spPr>
          <a:xfrm>
            <a:off x="423545" y="0"/>
            <a:ext cx="4816475" cy="658939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2315845" y="1291590"/>
            <a:ext cx="3479800" cy="430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endCxn id="7" idx="1"/>
          </p:cNvCxnSpPr>
          <p:nvPr/>
        </p:nvCxnSpPr>
        <p:spPr>
          <a:xfrm>
            <a:off x="2179320" y="1948815"/>
            <a:ext cx="3577590" cy="822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1952625" y="3898900"/>
            <a:ext cx="4171950" cy="2199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55" y="143510"/>
            <a:ext cx="4733925" cy="6289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4" name="图片 3" descr="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3395" y="0"/>
            <a:ext cx="4186555" cy="6535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92520" y="1767840"/>
            <a:ext cx="1475105" cy="2019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城镇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乡村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乡村定向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63060" y="656590"/>
            <a:ext cx="2131060" cy="1337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2" name="图片 1" descr="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1115" y="79375"/>
            <a:ext cx="4279900" cy="6551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29935" y="4175040"/>
            <a:ext cx="3048000" cy="82994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封底填写完整，盖章，用透明胶带固定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4185920" y="4964430"/>
            <a:ext cx="1915795" cy="1110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0544" t="12278" r="3657" b="18682"/>
          <a:stretch>
            <a:fillRect/>
          </a:stretch>
        </p:blipFill>
        <p:spPr>
          <a:xfrm>
            <a:off x="2287905" y="90170"/>
            <a:ext cx="4606925" cy="65906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2" name="图片 1" descr="43"/>
          <p:cNvPicPr>
            <a:picLocks noChangeAspect="1"/>
          </p:cNvPicPr>
          <p:nvPr/>
        </p:nvPicPr>
        <p:blipFill>
          <a:blip r:embed="rId3"/>
          <a:srcRect l="7100" t="13591" r="9100" b="26713"/>
          <a:stretch>
            <a:fillRect/>
          </a:stretch>
        </p:blipFill>
        <p:spPr>
          <a:xfrm>
            <a:off x="0" y="0"/>
            <a:ext cx="6199505" cy="6730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78245" y="316865"/>
            <a:ext cx="2747645" cy="1043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任教本专业年限，高级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年，一级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9505" y="1746250"/>
            <a:ext cx="2747010" cy="980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主学科：课时量超过一半以上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78245" y="2923540"/>
            <a:ext cx="27482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格式：同一年度，不同学科分别填写。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94120" y="4373880"/>
            <a:ext cx="2652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课时量：年度周课时、平均周课时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621915" y="3422650"/>
            <a:ext cx="0" cy="691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2621915" y="3626485"/>
            <a:ext cx="3683635" cy="67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4424045" y="5383530"/>
            <a:ext cx="22860" cy="72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4480560" y="4896485"/>
            <a:ext cx="1757045" cy="634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3302000" y="5236210"/>
            <a:ext cx="3774440" cy="1349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3" name="图片 2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" y="8890"/>
            <a:ext cx="498602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8000" y="3245400"/>
            <a:ext cx="3048000" cy="38481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15025" y="2134870"/>
            <a:ext cx="265176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保证封底为盖章页，不能为空白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f76a2a8f00faecc1133c9dea9f7793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87126" y="5203863"/>
            <a:ext cx="1656874" cy="1654137"/>
          </a:xfrm>
          <a:prstGeom prst="rect">
            <a:avLst/>
          </a:prstGeom>
        </p:spPr>
      </p:pic>
      <p:pic>
        <p:nvPicPr>
          <p:cNvPr id="2" name="图片 1" descr="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" y="0"/>
            <a:ext cx="498602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40375" y="246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教龄、职龄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40375" y="792480"/>
            <a:ext cx="3172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班主任年限、其他管理工作、社团指导同一时段不重复计算。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40375" y="2162810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教育奖励：优秀教育工作者、优秀共产党员、彭城恩师等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40375" y="3425825"/>
            <a:ext cx="323786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教学质量考核：高级最多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次，一级最多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41975" y="4359910"/>
            <a:ext cx="259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5.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教学类获奖：优质课类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41975" y="5203825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</a:rPr>
              <a:t>6.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专业类获奖：领军名师，名校长、名教师、学科带头人等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202180" y="520700"/>
            <a:ext cx="3525520" cy="1179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4741545" y="656590"/>
            <a:ext cx="1065530" cy="1122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862455" y="2243455"/>
            <a:ext cx="2708910" cy="57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4571365" y="1710690"/>
            <a:ext cx="1122045" cy="578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2077720" y="2493010"/>
            <a:ext cx="3559175" cy="385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endCxn id="8" idx="1"/>
          </p:cNvCxnSpPr>
          <p:nvPr/>
        </p:nvCxnSpPr>
        <p:spPr>
          <a:xfrm>
            <a:off x="2973070" y="3388360"/>
            <a:ext cx="2567305" cy="452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2950210" y="3853180"/>
            <a:ext cx="2663825" cy="725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131820" y="4499610"/>
            <a:ext cx="2629535" cy="1201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BK_DARK_LIGHT" val="2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BLOCK" val="0"/>
  <p:tag name="KSO_WM_UNIT_DEC_AREA_ID" val="0c924cd95cc44086ad6dfb4338a5575c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BLOCK" val="0"/>
  <p:tag name="KSO_WM_UNIT_DEC_AREA_ID" val="e9ef272211894f608469170c1d9ac0f7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BLOCK" val="0"/>
  <p:tag name="KSO_WM_UNIT_DEC_AREA_ID" val="68aea77f14874336b0f51a8f7d2c06e8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BLOCK" val="0"/>
  <p:tag name="KSO_WM_UNIT_DEC_AREA_ID" val="945c4c592f35442a84adf7019f99bf94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BLOCK" val="0"/>
  <p:tag name="KSO_WM_UNIT_SM_LIMIT_TYPE" val="0"/>
  <p:tag name="KSO_WM_UNIT_DEC_AREA_ID" val="35e8083d34fa4e9eac134207c4dd8a64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</p:tagLst>
</file>

<file path=ppt/tags/tag105.xml><?xml version="1.0" encoding="utf-8"?>
<p:tagLst xmlns:p="http://schemas.openxmlformats.org/presentationml/2006/main">
  <p:tag name="KSO_WM_UNIT_BLOCK" val="0"/>
  <p:tag name="KSO_WM_UNIT_SM_LIMIT_TYPE" val="2"/>
  <p:tag name="KSO_WM_UNIT_DEC_AREA_ID" val="3a9427c8dc8e4b3bbff29770662a6a1f"/>
  <p:tag name="KSO_WM_UNIT_DECORATE_INFO" val="{&quot;ReferentInfo&quot;:{&quot;Id&quot;:&quot;slide&quot;,&quot;X&quot;:{&quot;Pos&quot;:1},&quot;Y&quot;:{&quot;Pos&quot;:0}},&quot;DecorateInfoX&quot;:{&quot;Pos&quot;:1,&quot;IsAbs&quot;:true},&quot;DecorateInfoY&quot;:{&quot;Pos&quot;:0,&quot;IsAbs&quot;:true},&quot;DecorateInfoW&quot;:{&quot;IsAbs&quot;:false},&quot;DecorateInfoH&quot;:{&quot;IsAbs&quot;:false},&quot;whChangeMode&quot;:0}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BLOCK" val="0"/>
  <p:tag name="KSO_WM_UNIT_DEC_AREA_ID" val="9c23ff76cb7c42bab68d3c54d6b03d46"/>
  <p:tag name="KSO_WM_UNIT_SM_LIMIT_TYPE" val="0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1*y*1"/>
  <p:tag name="KSO_WM_UNIT_BK_DARK_LIGHT" val="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9d8359dfe8e42cab5b7e526ae3bfffa"/>
  <p:tag name="KSO_WM_UNIT_DECORATE_INFO" val="{&quot;ReferentInfo&quot;:{&quot;Id&quot;:&quot;3a9427c8dc8e4b3bbff29770662a6a1f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SLIDE_BACKGROUND_TYPE" val="topBottom"/>
</p:tagLst>
</file>

<file path=ppt/tags/tag108.xml><?xml version="1.0" encoding="utf-8"?>
<p:tagLst xmlns:p="http://schemas.openxmlformats.org/presentationml/2006/main">
  <p:tag name="KSO_WM_UNIT_BLOCK" val="0"/>
  <p:tag name="KSO_WM_UNIT_DEC_AREA_ID" val="eedffe1c3624414e967f6d536985a0e1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BLOCK" val="0"/>
  <p:tag name="KSO_WM_UNIT_DEC_AREA_ID" val="f8f5741922854d98bf6bf5c97bd97879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BLOCK" val="0"/>
  <p:tag name="KSO_WM_UNIT_DEC_AREA_ID" val="511eaaf361b44409a92026e18b5eca9d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BLOCK" val="0"/>
  <p:tag name="KSO_WM_UNIT_DEC_AREA_ID" val="9c042193a0f74c198a831e9b54226865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BLOCK" val="0"/>
  <p:tag name="KSO_WM_UNIT_DEC_AREA_ID" val="23087e3411e944b29508ffa358ed7a4e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BLOCK" val="0"/>
  <p:tag name="KSO_WM_UNIT_DEC_AREA_ID" val="6a88f56160894a11af0567b4eb084825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BLOCK" val="0"/>
  <p:tag name="KSO_WM_UNIT_SM_LIMIT_TYPE" val="2"/>
  <p:tag name="KSO_WM_UNIT_DEC_AREA_ID" val="552cfab3d7164566a62f0a97e1d378fe"/>
  <p:tag name="KSO_WM_UNIT_DECORATE_INFO" val="{&quot;ReferentInfo&quot;:{&quot;Id&quot;:&quot;slide&quot;,&quot;X&quot;:{&quot;Pos&quot;:1},&quot;Y&quot;:{&quot;Pos&quot;:2}},&quot;DecorateInfoX&quot;:{&quot;Pos&quot;:1,&quot;IsAbs&quot;:true},&quot;DecorateInfoY&quot;:{&quot;Pos&quot;:2,&quot;IsAbs&quot;:true},&quot;DecorateInfoW&quot;:{&quot;IsAbs&quot;:false},&quot;DecorateInfoH&quot;:{&quot;IsAbs&quot;:false},&quot;whChangeMode&quot;:0}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1*y*1"/>
  <p:tag name="KSO_WM_UNIT_BK_DARK_LIGHT" val="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9d8359dfe8e42cab5b7e526ae3bfffa"/>
  <p:tag name="KSO_WM_UNIT_DECORATE_INFO" val="{&quot;ReferentInfo&quot;:{&quot;Id&quot;:&quot;552cfab3d7164566a62f0a97e1d378fe&quot;,&quot;X&quot;:{&quot;Pos&quot;:0},&quot;Y&quot;:{&quot;Pos&quot;:2}},&quot;DecorateInfoX&quot;:{&quot;Pos&quot;:0,&quot;IsAbs&quot;:true},&quot;DecorateInfoY&quot;:{&quot;Pos&quot;:2,&quot;IsAbs&quot;:true},&quot;DecorateInfoW&quot;:{&quot;IsAbs&quot;:true},&quot;DecorateInfoH&quot;:{&quot;IsAbs&quot;:true},&quot;whChangeMode&quot;:0}"/>
  <p:tag name="KSO_WM_SLIDE_BACKGROUND_TYPE" val="bottomTop"/>
</p:tagLst>
</file>

<file path=ppt/tags/tag116.xml><?xml version="1.0" encoding="utf-8"?>
<p:tagLst xmlns:p="http://schemas.openxmlformats.org/presentationml/2006/main">
  <p:tag name="KSO_WM_UNIT_BLOCK" val="0"/>
  <p:tag name="KSO_WM_UNIT_DEC_AREA_ID" val="46e532ea12984d53bd0953a6a7227ba9"/>
  <p:tag name="KSO_WM_UNIT_SM_LIMIT_TYPE" val="0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0},&quot;Y&quot;:{&quot;Pos&quot;:2}},&quot;DecorateInfoX&quot;:{&quot;Pos&quot;:0,&quot;IsAbs&quot;:true},&quot;DecorateInfoY&quot;:{&quot;Pos&quot;:2,&quot;IsAbs&quot;:true},&quot;DecorateInfoW&quot;:{&quot;IsAbs&quot;:true},&quot;DecorateInfoH&quot;:{&quot;IsAbs&quot;:true},&quot;whChangeMode&quot;:0}"/>
</p:tagLst>
</file>

<file path=ppt/tags/tag117.xml><?xml version="1.0" encoding="utf-8"?>
<p:tagLst xmlns:p="http://schemas.openxmlformats.org/presentationml/2006/main">
  <p:tag name="KSO_WM_UNIT_BLOCK" val="0"/>
  <p:tag name="KSO_WM_UNIT_DEC_AREA_ID" val="a6a2341b60a647cab49fb169b4843b6e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BLOCK" val="0"/>
  <p:tag name="KSO_WM_UNIT_DEC_AREA_ID" val="b95ed0e6f8c445d5980aa0fd0d908b17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BLOCK" val="0"/>
  <p:tag name="KSO_WM_UNIT_DEC_AREA_ID" val="e7e91fe1a249417a822b050c073afacd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BLOCK" val="0"/>
  <p:tag name="KSO_WM_UNIT_DEC_AREA_ID" val="6a4b5d5608a84e0b9da575a0166bcfae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BLOCK" val="0"/>
  <p:tag name="KSO_WM_UNIT_DEC_AREA_ID" val="8178930207f543df98c9bf29293afc6a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BLOCK" val="0"/>
  <p:tag name="KSO_WM_UNIT_DEC_AREA_ID" val="c4dd77e2791a441d8af5f29bc08898c7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BLOCK" val="0"/>
  <p:tag name="KSO_WM_UNIT_SM_LIMIT_TYPE" val="2"/>
  <p:tag name="KSO_WM_UNIT_DEC_AREA_ID" val="50180651c6f54dbca37fed4ceef34490"/>
  <p:tag name="KSO_WM_UNIT_DECORATE_INFO" val="{&quot;ReferentInfo&quot;:{&quot;Id&quot;:&quot;slide&quot;,&quot;X&quot;:{&quot;Pos&quot;:1},&quot;Y&quot;:{&quot;Pos&quot;:0}},&quot;DecorateInfoX&quot;:{&quot;Pos&quot;:1,&quot;IsAbs&quot;:true},&quot;DecorateInfoY&quot;:{&quot;Pos&quot;:0,&quot;IsAbs&quot;:true},&quot;DecorateInfoW&quot;:{&quot;IsAbs&quot;:false},&quot;DecorateInfoH&quot;:{&quot;IsAbs&quot;:false},&quot;whChangeMode&quot;:0}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BLOCK" val="0"/>
  <p:tag name="KSO_WM_UNIT_SM_LIMIT_TYPE" val="0"/>
  <p:tag name="KSO_WM_UNIT_DEC_AREA_ID" val="d8b5cc46d8d445e79b49da13a59a6526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1*y*1"/>
  <p:tag name="KSO_WM_UNIT_BK_DARK_LIGHT" val="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9d8359dfe8e42cab5b7e526ae3bfffa"/>
  <p:tag name="KSO_WM_UNIT_DECORATE_INFO" val="{&quot;ReferentInfo&quot;:{&quot;Id&quot;:&quot;50180651c6f54dbca37fed4ceef34490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SLIDE_BACKGROUND_TYPE" val="navigation"/>
</p:tagLst>
</file>

<file path=ppt/tags/tag126.xml><?xml version="1.0" encoding="utf-8"?>
<p:tagLst xmlns:p="http://schemas.openxmlformats.org/presentationml/2006/main">
  <p:tag name="KSO_WM_UNIT_BLOCK" val="0"/>
  <p:tag name="KSO_WM_UNIT_DEC_AREA_ID" val="867cf0e2ecad46e4ba8b1b8efa7ed906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BLOCK" val="0"/>
  <p:tag name="KSO_WM_UNIT_DEC_AREA_ID" val="5dd1a0d2897649cc98352d921b48c118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BLOCK" val="0"/>
  <p:tag name="KSO_WM_UNIT_DEC_AREA_ID" val="8bf44c8551bb424c9efcb4f28d5f9425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BLOCK" val="0"/>
  <p:tag name="KSO_WM_UNIT_DEC_AREA_ID" val="e1f1f84f35d64db1a8fce06dcdadf3a0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BLOCK" val="0"/>
  <p:tag name="KSO_WM_UNIT_DEC_AREA_ID" val="164b7c2b01194c28b234914039b6e52b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BLOCK" val="0"/>
  <p:tag name="KSO_WM_UNIT_DEC_AREA_ID" val="fdd0fdc4fbda43d4b5f1ff0b22cc7597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BLOCK" val="0"/>
  <p:tag name="KSO_WM_UNIT_DEC_AREA_ID" val="9ff8938f4be14bceaf53672bec837ec1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BLOCK" val="0"/>
  <p:tag name="KSO_WM_UNIT_DEC_AREA_ID" val="01aae4c17e6a4812bba92452cc0c6359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1*y*1"/>
  <p:tag name="KSO_WM_UNIT_BK_DARK_LIGHT" val="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9d8359dfe8e42cab5b7e526ae3bfffa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SLIDE_BACKGROUND_TYPE" val="belt"/>
</p:tagLst>
</file>

<file path=ppt/tags/tag13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UNIT_BLOCK" val="0"/>
  <p:tag name="KSO_WM_UNIT_DEC_AREA_ID" val="d022c9c97d1446aa9dd1d6658a78c93a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UNIT_BLOCK" val="0"/>
  <p:tag name="KSO_WM_UNIT_DEC_AREA_ID" val="69b87420e22c4db8a31bd6397077c19a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UNIT_BLOCK" val="0"/>
  <p:tag name="KSO_WM_UNIT_DEC_AREA_ID" val="fd8f60c16a734087925f0b03703cc21e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daf6a73eac874da38562dec8698a2722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false},&quot;whChangeMode&quot;:0}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594973a260b46dd8c81650c0b9448d0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e3da0deb5a04019a4856037c037911a"/>
  <p:tag name="KSO_WM_UNIT_TYPE" val="i"/>
  <p:tag name="KSO_WM_UNIT_INDEX" val="2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UNIT_BLOCK" val="0"/>
  <p:tag name="KSO_WM_UNIT_DEC_AREA_ID" val="1da1038560b34bf38f622af028c0424f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UNIT_BLOCK" val="0"/>
  <p:tag name="KSO_WM_UNIT_DEC_AREA_ID" val="8ff77b9c07a1410cbf6d51c19f26c89e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6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6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SHOW_EDIT_AREA_INDICATION" val="0"/>
  <p:tag name="KSO_WM_TEMPLATE_THUMBS_INDEX" val="1、5、6、7、8、10、13、15"/>
  <p:tag name="KSO_WM_TEMPLATE_SUBCATEGORY" val="0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0261"/>
  <p:tag name="KSO_WM_TEMPLATE_MASTER_TYPE" val="1"/>
</p:tagLst>
</file>

<file path=ppt/tags/tag149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51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53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55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56.xml><?xml version="1.0" encoding="utf-8"?>
<p:tagLst xmlns:p="http://schemas.openxmlformats.org/presentationml/2006/main">
  <p:tag name="KSO_WM_UNIT_PLACING_PICTURE_USER_VIEWPORT" val="{&quot;height&quot;:6226,&quot;width&quot;:3989}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58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59.xml><?xml version="1.0" encoding="utf-8"?>
<p:tagLst xmlns:p="http://schemas.openxmlformats.org/presentationml/2006/main">
  <p:tag name="KSO_WM_UNIT_PLACING_PICTURE_USER_VIEWPORT" val="{&quot;height&quot;:5861,&quot;width&quot;:3830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61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63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65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67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72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74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76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  <p:tag name="WM_BEAUTIFY_SHAPE_IDENTITY" val="{f1114111-aecc-4f41-a966-2c42c047615c}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</p:tagLst>
</file>

<file path=ppt/tags/tag178.xml><?xml version="1.0" encoding="utf-8"?>
<p:tagLst xmlns:p="http://schemas.openxmlformats.org/presentationml/2006/main">
  <p:tag name="KSO_WPP_MARK_KEY" val="ad071ca2-d31f-4691-adff-e2171fb0d141"/>
  <p:tag name="COMMONDATA" val="eyJoZGlkIjoiMjcxM2M4OWM5NDAxNzA5MzZhMTUyMGI1YjgxN2VlYmUifQ=="/>
  <p:tag name="commondata" val="eyJoZGlkIjoiOTk0YTRlMzlhY2FlOGVmZTU2ZmJkMGVmNzBhM2IyZTE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2"/>
  <p:tag name="KSO_WM_UNIT_ID" val="_1*y*2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2"/>
  <p:tag name="KSO_WM_UNIT_ID" val="_3*y*2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3*y*1"/>
  <p:tag name="KSO_WM_UNIT_BK_DARK_LIGHT" val="2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2"/>
  <p:tag name="KSO_WM_UNIT_ID" val="_11*y*2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1*y*1"/>
  <p:tag name="KSO_WM_UNIT_BK_DARK_LIGHT" val="2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BLOCK" val="0"/>
  <p:tag name="KSO_WM_UNIT_DEC_AREA_ID" val="7b871ce8eee148579fd85bd3c23126b4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BLOCK" val="0"/>
  <p:tag name="KSO_WM_UNIT_DEC_AREA_ID" val="ca1115f0f47d4c1291c326c03702748c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BLOCK" val="0"/>
  <p:tag name="KSO_WM_UNIT_DEC_AREA_ID" val="d76bc3703c1943e485309e95ebf56c19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BLOCK" val="0"/>
  <p:tag name="KSO_WM_UNIT_DEC_AREA_ID" val="41d1fc9bee884b85b209961104df8a27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BLOCK" val="0"/>
  <p:tag name="KSO_WM_UNIT_SM_LIMIT_TYPE" val="0"/>
  <p:tag name="KSO_WM_UNIT_DEC_AREA_ID" val="be96dcbf57054efdb6a1b821ec819242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1*y*1"/>
  <p:tag name="KSO_WM_UNIT_BK_DARK_LIGHT" val="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9d8359dfe8e42cab5b7e526ae3bfffa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SLIDE_BACKGROUND_TYPE" val="frame"/>
</p:tagLst>
</file>

<file path=ppt/tags/tag89.xml><?xml version="1.0" encoding="utf-8"?>
<p:tagLst xmlns:p="http://schemas.openxmlformats.org/presentationml/2006/main">
  <p:tag name="KSO_WM_UNIT_BLOCK" val="0"/>
  <p:tag name="KSO_WM_UNIT_SM_LIMIT_TYPE" val="2"/>
  <p:tag name="KSO_WM_UNIT_DEC_AREA_ID" val="1789ab0bb33b4f70aeb0a5e8b3c928e2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false},&quot;whChangeMode&quot;:0}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BLOCK" val="0"/>
  <p:tag name="KSO_WM_UNIT_DEC_AREA_ID" val="a530b65c961b404aaf5122b7a6d131e7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UNIT_SM_LIMIT_TYPE" val="0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2,&quot;IsAbs&quot;:true},&quot;DecorateInfoW&quot;:{&quot;IsAbs&quot;:true},&quot;DecorateInfoH&quot;:{&quot;IsAbs&quot;:true},&quot;whChangeMode&quot;:0}"/>
</p:tagLst>
</file>

<file path=ppt/tags/tag91.xml><?xml version="1.0" encoding="utf-8"?>
<p:tagLst xmlns:p="http://schemas.openxmlformats.org/presentationml/2006/main">
  <p:tag name="KSO_WM_UNIT_BLOCK" val="0"/>
  <p:tag name="KSO_WM_UNIT_DEC_AREA_ID" val="04503e3a42cd4635a23614d8fee82a48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BLOCK" val="0"/>
  <p:tag name="KSO_WM_UNIT_DEC_AREA_ID" val="c1b145c8745e4ca988658ab83c19132c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BLOCK" val="0"/>
  <p:tag name="KSO_WM_UNIT_DEC_AREA_ID" val="7fc72454d8644a24967fed381c5bc243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BLOCK" val="0"/>
  <p:tag name="KSO_WM_UNIT_DEC_AREA_ID" val="e203cbe07fc3453eb4925e402510fe3d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BLOCK" val="0"/>
  <p:tag name="KSO_WM_UNIT_DEC_AREA_ID" val="88434ea1f3e94bf3a8d6ffcc1016c208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BLOCK" val="0"/>
  <p:tag name="KSO_WM_UNIT_SM_LIMIT_TYPE" val="2"/>
  <p:tag name="KSO_WM_UNIT_DEC_AREA_ID" val="7c2804990039439db195fe4d50bf1702"/>
  <p:tag name="KSO_WM_UNIT_DECORATE_INFO" val="{&quot;ReferentInfo&quot;:{&quot;Id&quot;:&quot;slide&quot;,&quot;X&quot;:{&quot;Pos&quot;:0},&quot;Y&quot;:{&quot;Pos&quot;:1}},&quot;DecorateInfoX&quot;:{&quot;Pos&quot;:0,&quot;IsAbs&quot;:true},&quot;DecorateInfoY&quot;:{&quot;Pos&quot;:1,&quot;IsAbs&quot;:true},&quot;DecorateInfoW&quot;:{&quot;IsAbs&quot;:false},&quot;DecorateInfoH&quot;:{&quot;IsAbs&quot;:false},&quot;whChangeMode&quot;:0}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1*y*1"/>
  <p:tag name="KSO_WM_UNIT_BK_DARK_LIGHT" val="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9d8359dfe8e42cab5b7e526ae3bfffa"/>
  <p:tag name="KSO_WM_UNIT_DECORATE_INFO" val="{&quot;ReferentInfo&quot;:{&quot;Id&quot;:&quot;7c2804990039439db195fe4d50bf1702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SLIDE_BACKGROUND_TYPE" val="leftRight"/>
</p:tagLst>
</file>

<file path=ppt/tags/tag98.xml><?xml version="1.0" encoding="utf-8"?>
<p:tagLst xmlns:p="http://schemas.openxmlformats.org/presentationml/2006/main">
  <p:tag name="KSO_WM_UNIT_BLOCK" val="0"/>
  <p:tag name="KSO_WM_UNIT_DEC_AREA_ID" val="948e6031da614340affdc046842befaa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BLOCK" val="0"/>
  <p:tag name="KSO_WM_UNIT_DEC_AREA_ID" val="9131d75d80194c2c9d9f69f42520590d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5">
      <a:dk1>
        <a:srgbClr val="000000"/>
      </a:dk1>
      <a:lt1>
        <a:srgbClr val="FFFFFF"/>
      </a:lt1>
      <a:dk2>
        <a:srgbClr val="E7E0D6"/>
      </a:dk2>
      <a:lt2>
        <a:srgbClr val="F1ECE6"/>
      </a:lt2>
      <a:accent1>
        <a:srgbClr val="A00000"/>
      </a:accent1>
      <a:accent2>
        <a:srgbClr val="84350C"/>
      </a:accent2>
      <a:accent3>
        <a:srgbClr val="6E5210"/>
      </a:accent3>
      <a:accent4>
        <a:srgbClr val="566211"/>
      </a:accent4>
      <a:accent5>
        <a:srgbClr val="446F31"/>
      </a:accent5>
      <a:accent6>
        <a:srgbClr val="347551"/>
      </a:accent6>
      <a:hlink>
        <a:srgbClr val="495AC3"/>
      </a:hlink>
      <a:folHlink>
        <a:srgbClr val="725E82"/>
      </a:folHlink>
    </a:clrScheme>
    <a:fontScheme name="中国风">
      <a:majorFont>
        <a:latin typeface="隶书"/>
        <a:ea typeface="汉仪尚巍手书W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WPS 演示</Application>
  <PresentationFormat>宽屏</PresentationFormat>
  <Paragraphs>71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隶书</vt:lpstr>
      <vt:lpstr>微软雅黑</vt:lpstr>
      <vt:lpstr>汉仪尚巍手书W</vt:lpstr>
      <vt:lpstr>方正小标宋简体</vt:lpstr>
      <vt:lpstr>黑体</vt:lpstr>
      <vt:lpstr>Calibri</vt:lpstr>
      <vt:lpstr>Arial Unicode MS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NTKO</dc:creator>
  <cp:lastModifiedBy>zhangcy</cp:lastModifiedBy>
  <cp:revision>157</cp:revision>
  <dcterms:created xsi:type="dcterms:W3CDTF">2019-06-19T02:08:00Z</dcterms:created>
  <dcterms:modified xsi:type="dcterms:W3CDTF">2024-06-28T09:45:52Z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BA99A6A763524C3094DB65A8E06A37D8</vt:lpwstr>
  </property>
</Properties>
</file>