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97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" initials="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91" autoAdjust="0"/>
  </p:normalViewPr>
  <p:slideViewPr>
    <p:cSldViewPr snapToGrid="0" showGuides="1">
      <p:cViewPr varScale="1">
        <p:scale>
          <a:sx n="67" d="100"/>
          <a:sy n="67" d="100"/>
        </p:scale>
        <p:origin x="31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DBAB9-B78E-494D-BAED-7CAA28696195}" type="datetimeFigureOut">
              <a:rPr lang="zh-CN" altLang="en-US" smtClean="0"/>
              <a:t>2023/10/14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10A05-AA58-43A9-806B-6EC42152C7E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8745" flipV="1">
            <a:off x="-4377845" y="-864898"/>
            <a:ext cx="6381240" cy="35677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15966" flipV="1">
            <a:off x="9900864" y="4340146"/>
            <a:ext cx="6381240" cy="3567735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/>
        </p:nvPicPr>
        <p:blipFill>
          <a:blip r:embed="rId12"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04" b="3152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" y="-2"/>
            <a:ext cx="3137337" cy="2207174"/>
          </a:xfrm>
          <a:custGeom>
            <a:avLst/>
            <a:gdLst>
              <a:gd name="connsiteX0" fmla="*/ 0 w 3247697"/>
              <a:gd name="connsiteY0" fmla="*/ 0 h 2286000"/>
              <a:gd name="connsiteX1" fmla="*/ 3247697 w 3247697"/>
              <a:gd name="connsiteY1" fmla="*/ 0 h 2286000"/>
              <a:gd name="connsiteX2" fmla="*/ 3247697 w 3247697"/>
              <a:gd name="connsiteY2" fmla="*/ 2286000 h 2286000"/>
              <a:gd name="connsiteX3" fmla="*/ 0 w 3247697"/>
              <a:gd name="connsiteY3" fmla="*/ 2286000 h 2286000"/>
              <a:gd name="connsiteX4" fmla="*/ 0 w 3247697"/>
              <a:gd name="connsiteY4" fmla="*/ 0 h 2286000"/>
              <a:gd name="connsiteX0-1" fmla="*/ 0 w 3247697"/>
              <a:gd name="connsiteY0-2" fmla="*/ 0 h 2286000"/>
              <a:gd name="connsiteX1-3" fmla="*/ 3247697 w 3247697"/>
              <a:gd name="connsiteY1-4" fmla="*/ 0 h 2286000"/>
              <a:gd name="connsiteX2-5" fmla="*/ 1261242 w 3247697"/>
              <a:gd name="connsiteY2-6" fmla="*/ 1119352 h 2286000"/>
              <a:gd name="connsiteX3-7" fmla="*/ 0 w 3247697"/>
              <a:gd name="connsiteY3-8" fmla="*/ 2286000 h 2286000"/>
              <a:gd name="connsiteX4-9" fmla="*/ 0 w 3247697"/>
              <a:gd name="connsiteY4-10" fmla="*/ 0 h 2286000"/>
              <a:gd name="connsiteX0-11" fmla="*/ 0 w 3266033"/>
              <a:gd name="connsiteY0-12" fmla="*/ 0 h 2309534"/>
              <a:gd name="connsiteX1-13" fmla="*/ 3247697 w 3266033"/>
              <a:gd name="connsiteY1-14" fmla="*/ 0 h 2309534"/>
              <a:gd name="connsiteX2-15" fmla="*/ 1261242 w 3266033"/>
              <a:gd name="connsiteY2-16" fmla="*/ 1119352 h 2309534"/>
              <a:gd name="connsiteX3-17" fmla="*/ 0 w 3266033"/>
              <a:gd name="connsiteY3-18" fmla="*/ 2286000 h 2309534"/>
              <a:gd name="connsiteX4-19" fmla="*/ 0 w 3266033"/>
              <a:gd name="connsiteY4-20" fmla="*/ 0 h 2309534"/>
              <a:gd name="connsiteX0-21" fmla="*/ 0 w 3268158"/>
              <a:gd name="connsiteY0-22" fmla="*/ 0 h 2305661"/>
              <a:gd name="connsiteX1-23" fmla="*/ 3247697 w 3268158"/>
              <a:gd name="connsiteY1-24" fmla="*/ 0 h 2305661"/>
              <a:gd name="connsiteX2-25" fmla="*/ 1450429 w 3268158"/>
              <a:gd name="connsiteY2-26" fmla="*/ 898635 h 2305661"/>
              <a:gd name="connsiteX3-27" fmla="*/ 0 w 3268158"/>
              <a:gd name="connsiteY3-28" fmla="*/ 2286000 h 2305661"/>
              <a:gd name="connsiteX4-29" fmla="*/ 0 w 3268158"/>
              <a:gd name="connsiteY4-30" fmla="*/ 0 h 2305661"/>
              <a:gd name="connsiteX0-31" fmla="*/ 0 w 3271251"/>
              <a:gd name="connsiteY0-32" fmla="*/ 0 h 2302276"/>
              <a:gd name="connsiteX1-33" fmla="*/ 3247697 w 3271251"/>
              <a:gd name="connsiteY1-34" fmla="*/ 0 h 2302276"/>
              <a:gd name="connsiteX2-35" fmla="*/ 1450429 w 3271251"/>
              <a:gd name="connsiteY2-36" fmla="*/ 898635 h 2302276"/>
              <a:gd name="connsiteX3-37" fmla="*/ 0 w 3271251"/>
              <a:gd name="connsiteY3-38" fmla="*/ 2286000 h 2302276"/>
              <a:gd name="connsiteX4-39" fmla="*/ 0 w 3271251"/>
              <a:gd name="connsiteY4-40" fmla="*/ 0 h 2302276"/>
              <a:gd name="connsiteX0-41" fmla="*/ 0 w 3276658"/>
              <a:gd name="connsiteY0-42" fmla="*/ 0 h 2304448"/>
              <a:gd name="connsiteX1-43" fmla="*/ 3247697 w 3276658"/>
              <a:gd name="connsiteY1-44" fmla="*/ 0 h 2304448"/>
              <a:gd name="connsiteX2-45" fmla="*/ 1718442 w 3276658"/>
              <a:gd name="connsiteY2-46" fmla="*/ 1087821 h 2304448"/>
              <a:gd name="connsiteX3-47" fmla="*/ 0 w 3276658"/>
              <a:gd name="connsiteY3-48" fmla="*/ 2286000 h 2304448"/>
              <a:gd name="connsiteX4-49" fmla="*/ 0 w 3276658"/>
              <a:gd name="connsiteY4-50" fmla="*/ 0 h 2304448"/>
              <a:gd name="connsiteX0-51" fmla="*/ 0 w 3276658"/>
              <a:gd name="connsiteY0-52" fmla="*/ 0 h 2286115"/>
              <a:gd name="connsiteX1-53" fmla="*/ 3247697 w 3276658"/>
              <a:gd name="connsiteY1-54" fmla="*/ 0 h 2286115"/>
              <a:gd name="connsiteX2-55" fmla="*/ 1718442 w 3276658"/>
              <a:gd name="connsiteY2-56" fmla="*/ 1087821 h 2286115"/>
              <a:gd name="connsiteX3-57" fmla="*/ 0 w 3276658"/>
              <a:gd name="connsiteY3-58" fmla="*/ 2286000 h 2286115"/>
              <a:gd name="connsiteX4-59" fmla="*/ 0 w 3276658"/>
              <a:gd name="connsiteY4-60" fmla="*/ 0 h 2286115"/>
              <a:gd name="connsiteX0-61" fmla="*/ 0 w 3279989"/>
              <a:gd name="connsiteY0-62" fmla="*/ 0 h 2286113"/>
              <a:gd name="connsiteX1-63" fmla="*/ 3247697 w 3279989"/>
              <a:gd name="connsiteY1-64" fmla="*/ 0 h 2286113"/>
              <a:gd name="connsiteX2-65" fmla="*/ 1718442 w 3279989"/>
              <a:gd name="connsiteY2-66" fmla="*/ 1087821 h 2286113"/>
              <a:gd name="connsiteX3-67" fmla="*/ 0 w 3279989"/>
              <a:gd name="connsiteY3-68" fmla="*/ 2286000 h 2286113"/>
              <a:gd name="connsiteX4-69" fmla="*/ 0 w 3279989"/>
              <a:gd name="connsiteY4-70" fmla="*/ 0 h 2286113"/>
              <a:gd name="connsiteX0-71" fmla="*/ 0 w 3262336"/>
              <a:gd name="connsiteY0-72" fmla="*/ 0 h 2286113"/>
              <a:gd name="connsiteX1-73" fmla="*/ 3247697 w 3262336"/>
              <a:gd name="connsiteY1-74" fmla="*/ 0 h 2286113"/>
              <a:gd name="connsiteX2-75" fmla="*/ 1718442 w 3262336"/>
              <a:gd name="connsiteY2-76" fmla="*/ 1087821 h 2286113"/>
              <a:gd name="connsiteX3-77" fmla="*/ 0 w 3262336"/>
              <a:gd name="connsiteY3-78" fmla="*/ 2286000 h 2286113"/>
              <a:gd name="connsiteX4-79" fmla="*/ 0 w 3262336"/>
              <a:gd name="connsiteY4-80" fmla="*/ 0 h 2286113"/>
              <a:gd name="connsiteX0-81" fmla="*/ 0 w 3260549"/>
              <a:gd name="connsiteY0-82" fmla="*/ 0 h 2286110"/>
              <a:gd name="connsiteX1-83" fmla="*/ 3247697 w 3260549"/>
              <a:gd name="connsiteY1-84" fmla="*/ 0 h 2286110"/>
              <a:gd name="connsiteX2-85" fmla="*/ 1592318 w 3260549"/>
              <a:gd name="connsiteY2-86" fmla="*/ 1056290 h 2286110"/>
              <a:gd name="connsiteX3-87" fmla="*/ 0 w 3260549"/>
              <a:gd name="connsiteY3-88" fmla="*/ 2286000 h 2286110"/>
              <a:gd name="connsiteX4-89" fmla="*/ 0 w 3260549"/>
              <a:gd name="connsiteY4-90" fmla="*/ 0 h 22861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60548" h="2286110">
                <a:moveTo>
                  <a:pt x="0" y="0"/>
                </a:moveTo>
                <a:lnTo>
                  <a:pt x="3247697" y="0"/>
                </a:lnTo>
                <a:cubicBezTo>
                  <a:pt x="3379077" y="533401"/>
                  <a:pt x="2480442" y="974835"/>
                  <a:pt x="1592318" y="1056290"/>
                </a:cubicBezTo>
                <a:cubicBezTo>
                  <a:pt x="704194" y="1137745"/>
                  <a:pt x="1124607" y="2299139"/>
                  <a:pt x="0" y="2286000"/>
                </a:cubicBezTo>
                <a:lnTo>
                  <a:pt x="0" y="0"/>
                </a:lnTo>
                <a:close/>
              </a:path>
            </a:pathLst>
          </a:custGeom>
          <a:solidFill>
            <a:srgbClr val="4A5A69"/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2646174" y="3901440"/>
            <a:ext cx="6629498" cy="123973"/>
          </a:xfrm>
          <a:prstGeom prst="rect">
            <a:avLst/>
          </a:prstGeom>
          <a:solidFill>
            <a:srgbClr val="B6A06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193985" y="0"/>
            <a:ext cx="2998016" cy="6858000"/>
          </a:xfrm>
          <a:custGeom>
            <a:avLst/>
            <a:gdLst>
              <a:gd name="connsiteX0" fmla="*/ 0 w 2733505"/>
              <a:gd name="connsiteY0" fmla="*/ 0 h 6858000"/>
              <a:gd name="connsiteX1" fmla="*/ 2733505 w 2733505"/>
              <a:gd name="connsiteY1" fmla="*/ 0 h 6858000"/>
              <a:gd name="connsiteX2" fmla="*/ 2733505 w 2733505"/>
              <a:gd name="connsiteY2" fmla="*/ 6858000 h 6858000"/>
              <a:gd name="connsiteX3" fmla="*/ 0 w 2733505"/>
              <a:gd name="connsiteY3" fmla="*/ 6858000 h 6858000"/>
              <a:gd name="connsiteX4" fmla="*/ 0 w 2733505"/>
              <a:gd name="connsiteY4" fmla="*/ 0 h 6858000"/>
              <a:gd name="connsiteX0-1" fmla="*/ 0 w 2733505"/>
              <a:gd name="connsiteY0-2" fmla="*/ 0 h 6858000"/>
              <a:gd name="connsiteX1-3" fmla="*/ 2223753 w 2733505"/>
              <a:gd name="connsiteY1-4" fmla="*/ 0 h 6858000"/>
              <a:gd name="connsiteX2-5" fmla="*/ 2733505 w 2733505"/>
              <a:gd name="connsiteY2-6" fmla="*/ 0 h 6858000"/>
              <a:gd name="connsiteX3-7" fmla="*/ 2733505 w 2733505"/>
              <a:gd name="connsiteY3-8" fmla="*/ 6858000 h 6858000"/>
              <a:gd name="connsiteX4-9" fmla="*/ 0 w 2733505"/>
              <a:gd name="connsiteY4-10" fmla="*/ 6858000 h 6858000"/>
              <a:gd name="connsiteX5" fmla="*/ 0 w 2733505"/>
              <a:gd name="connsiteY5" fmla="*/ 0 h 6858000"/>
              <a:gd name="connsiteX0-11" fmla="*/ 1135117 w 2733505"/>
              <a:gd name="connsiteY0-12" fmla="*/ 3578772 h 6858000"/>
              <a:gd name="connsiteX1-13" fmla="*/ 2223753 w 2733505"/>
              <a:gd name="connsiteY1-14" fmla="*/ 0 h 6858000"/>
              <a:gd name="connsiteX2-15" fmla="*/ 2733505 w 2733505"/>
              <a:gd name="connsiteY2-16" fmla="*/ 0 h 6858000"/>
              <a:gd name="connsiteX3-17" fmla="*/ 2733505 w 2733505"/>
              <a:gd name="connsiteY3-18" fmla="*/ 6858000 h 6858000"/>
              <a:gd name="connsiteX4-19" fmla="*/ 0 w 2733505"/>
              <a:gd name="connsiteY4-20" fmla="*/ 6858000 h 6858000"/>
              <a:gd name="connsiteX5-21" fmla="*/ 1135117 w 2733505"/>
              <a:gd name="connsiteY5-22" fmla="*/ 3578772 h 6858000"/>
              <a:gd name="connsiteX0-23" fmla="*/ 1178557 w 2776945"/>
              <a:gd name="connsiteY0-24" fmla="*/ 3578772 h 6858000"/>
              <a:gd name="connsiteX1-25" fmla="*/ 2267193 w 2776945"/>
              <a:gd name="connsiteY1-26" fmla="*/ 0 h 6858000"/>
              <a:gd name="connsiteX2-27" fmla="*/ 2776945 w 2776945"/>
              <a:gd name="connsiteY2-28" fmla="*/ 0 h 6858000"/>
              <a:gd name="connsiteX3-29" fmla="*/ 2776945 w 2776945"/>
              <a:gd name="connsiteY3-30" fmla="*/ 6858000 h 6858000"/>
              <a:gd name="connsiteX4-31" fmla="*/ 43440 w 2776945"/>
              <a:gd name="connsiteY4-32" fmla="*/ 6858000 h 6858000"/>
              <a:gd name="connsiteX5-33" fmla="*/ 1178557 w 2776945"/>
              <a:gd name="connsiteY5-34" fmla="*/ 3578772 h 6858000"/>
              <a:gd name="connsiteX0-35" fmla="*/ 1135117 w 2733505"/>
              <a:gd name="connsiteY0-36" fmla="*/ 3578772 h 6858000"/>
              <a:gd name="connsiteX1-37" fmla="*/ 2223753 w 2733505"/>
              <a:gd name="connsiteY1-38" fmla="*/ 0 h 6858000"/>
              <a:gd name="connsiteX2-39" fmla="*/ 2733505 w 2733505"/>
              <a:gd name="connsiteY2-40" fmla="*/ 0 h 6858000"/>
              <a:gd name="connsiteX3-41" fmla="*/ 2733505 w 2733505"/>
              <a:gd name="connsiteY3-42" fmla="*/ 6858000 h 6858000"/>
              <a:gd name="connsiteX4-43" fmla="*/ 0 w 2733505"/>
              <a:gd name="connsiteY4-44" fmla="*/ 6858000 h 6858000"/>
              <a:gd name="connsiteX5-45" fmla="*/ 1135117 w 2733505"/>
              <a:gd name="connsiteY5-46" fmla="*/ 3578772 h 6858000"/>
              <a:gd name="connsiteX0-47" fmla="*/ 1135117 w 2733505"/>
              <a:gd name="connsiteY0-48" fmla="*/ 3578772 h 6858000"/>
              <a:gd name="connsiteX1-49" fmla="*/ 2223753 w 2733505"/>
              <a:gd name="connsiteY1-50" fmla="*/ 0 h 6858000"/>
              <a:gd name="connsiteX2-51" fmla="*/ 2733505 w 2733505"/>
              <a:gd name="connsiteY2-52" fmla="*/ 0 h 6858000"/>
              <a:gd name="connsiteX3-53" fmla="*/ 2733505 w 2733505"/>
              <a:gd name="connsiteY3-54" fmla="*/ 6858000 h 6858000"/>
              <a:gd name="connsiteX4-55" fmla="*/ 0 w 2733505"/>
              <a:gd name="connsiteY4-56" fmla="*/ 6858000 h 6858000"/>
              <a:gd name="connsiteX5-57" fmla="*/ 1135117 w 2733505"/>
              <a:gd name="connsiteY5-58" fmla="*/ 3578772 h 6858000"/>
              <a:gd name="connsiteX0-59" fmla="*/ 1671145 w 2733505"/>
              <a:gd name="connsiteY0-60" fmla="*/ 3815255 h 6858000"/>
              <a:gd name="connsiteX1-61" fmla="*/ 2223753 w 2733505"/>
              <a:gd name="connsiteY1-62" fmla="*/ 0 h 6858000"/>
              <a:gd name="connsiteX2-63" fmla="*/ 2733505 w 2733505"/>
              <a:gd name="connsiteY2-64" fmla="*/ 0 h 6858000"/>
              <a:gd name="connsiteX3-65" fmla="*/ 2733505 w 2733505"/>
              <a:gd name="connsiteY3-66" fmla="*/ 6858000 h 6858000"/>
              <a:gd name="connsiteX4-67" fmla="*/ 0 w 2733505"/>
              <a:gd name="connsiteY4-68" fmla="*/ 6858000 h 6858000"/>
              <a:gd name="connsiteX5-69" fmla="*/ 1671145 w 2733505"/>
              <a:gd name="connsiteY5-70" fmla="*/ 3815255 h 6858000"/>
              <a:gd name="connsiteX0-71" fmla="*/ 1671145 w 2733505"/>
              <a:gd name="connsiteY0-72" fmla="*/ 3815255 h 6858000"/>
              <a:gd name="connsiteX1-73" fmla="*/ 2223753 w 2733505"/>
              <a:gd name="connsiteY1-74" fmla="*/ 0 h 6858000"/>
              <a:gd name="connsiteX2-75" fmla="*/ 2733505 w 2733505"/>
              <a:gd name="connsiteY2-76" fmla="*/ 0 h 6858000"/>
              <a:gd name="connsiteX3-77" fmla="*/ 2733505 w 2733505"/>
              <a:gd name="connsiteY3-78" fmla="*/ 6858000 h 6858000"/>
              <a:gd name="connsiteX4-79" fmla="*/ 0 w 2733505"/>
              <a:gd name="connsiteY4-80" fmla="*/ 6858000 h 6858000"/>
              <a:gd name="connsiteX5-81" fmla="*/ 1671145 w 2733505"/>
              <a:gd name="connsiteY5-82" fmla="*/ 3815255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2733505" h="6858000">
                <a:moveTo>
                  <a:pt x="1671145" y="3815255"/>
                </a:moveTo>
                <a:cubicBezTo>
                  <a:pt x="953949" y="1552903"/>
                  <a:pt x="1957355" y="596462"/>
                  <a:pt x="2223753" y="0"/>
                </a:cubicBezTo>
                <a:lnTo>
                  <a:pt x="2733505" y="0"/>
                </a:lnTo>
                <a:lnTo>
                  <a:pt x="2733505" y="6858000"/>
                </a:lnTo>
                <a:lnTo>
                  <a:pt x="0" y="6858000"/>
                </a:lnTo>
                <a:cubicBezTo>
                  <a:pt x="253864" y="5791200"/>
                  <a:pt x="2388341" y="6077607"/>
                  <a:pt x="1671145" y="3815255"/>
                </a:cubicBezTo>
                <a:close/>
              </a:path>
            </a:pathLst>
          </a:custGeom>
          <a:solidFill>
            <a:srgbClr val="C1CBCD"/>
          </a:solidFill>
          <a:ln>
            <a:noFill/>
          </a:ln>
          <a:effectLst>
            <a:outerShdw blurRad="101600" dist="38100" dir="54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" y="5801710"/>
            <a:ext cx="1324302" cy="1056291"/>
          </a:xfrm>
          <a:custGeom>
            <a:avLst/>
            <a:gdLst>
              <a:gd name="connsiteX0" fmla="*/ 0 w 1434662"/>
              <a:gd name="connsiteY0" fmla="*/ 0 h 1198179"/>
              <a:gd name="connsiteX1" fmla="*/ 1434662 w 1434662"/>
              <a:gd name="connsiteY1" fmla="*/ 0 h 1198179"/>
              <a:gd name="connsiteX2" fmla="*/ 1434662 w 1434662"/>
              <a:gd name="connsiteY2" fmla="*/ 1198179 h 1198179"/>
              <a:gd name="connsiteX3" fmla="*/ 0 w 1434662"/>
              <a:gd name="connsiteY3" fmla="*/ 1198179 h 1198179"/>
              <a:gd name="connsiteX4" fmla="*/ 0 w 1434662"/>
              <a:gd name="connsiteY4" fmla="*/ 0 h 1198179"/>
              <a:gd name="connsiteX0-1" fmla="*/ 0 w 1613994"/>
              <a:gd name="connsiteY0-2" fmla="*/ 149772 h 1347951"/>
              <a:gd name="connsiteX1-3" fmla="*/ 1434662 w 1613994"/>
              <a:gd name="connsiteY1-4" fmla="*/ 149772 h 1347951"/>
              <a:gd name="connsiteX2-5" fmla="*/ 1434662 w 1613994"/>
              <a:gd name="connsiteY2-6" fmla="*/ 1347951 h 1347951"/>
              <a:gd name="connsiteX3-7" fmla="*/ 0 w 1613994"/>
              <a:gd name="connsiteY3-8" fmla="*/ 1347951 h 1347951"/>
              <a:gd name="connsiteX4-9" fmla="*/ 0 w 1613994"/>
              <a:gd name="connsiteY4-10" fmla="*/ 149772 h 1347951"/>
              <a:gd name="connsiteX0-11" fmla="*/ 0 w 1522458"/>
              <a:gd name="connsiteY0-12" fmla="*/ 92295 h 1290474"/>
              <a:gd name="connsiteX1-13" fmla="*/ 1135117 w 1522458"/>
              <a:gd name="connsiteY1-14" fmla="*/ 249950 h 1290474"/>
              <a:gd name="connsiteX2-15" fmla="*/ 1434662 w 1522458"/>
              <a:gd name="connsiteY2-16" fmla="*/ 1290474 h 1290474"/>
              <a:gd name="connsiteX3-17" fmla="*/ 0 w 1522458"/>
              <a:gd name="connsiteY3-18" fmla="*/ 1290474 h 1290474"/>
              <a:gd name="connsiteX4-19" fmla="*/ 0 w 1522458"/>
              <a:gd name="connsiteY4-20" fmla="*/ 92295 h 1290474"/>
              <a:gd name="connsiteX0-21" fmla="*/ 0 w 1532703"/>
              <a:gd name="connsiteY0-22" fmla="*/ 82828 h 1281007"/>
              <a:gd name="connsiteX1-23" fmla="*/ 1135117 w 1532703"/>
              <a:gd name="connsiteY1-24" fmla="*/ 240483 h 1281007"/>
              <a:gd name="connsiteX2-25" fmla="*/ 1434662 w 1532703"/>
              <a:gd name="connsiteY2-26" fmla="*/ 1281007 h 1281007"/>
              <a:gd name="connsiteX3-27" fmla="*/ 0 w 1532703"/>
              <a:gd name="connsiteY3-28" fmla="*/ 1281007 h 1281007"/>
              <a:gd name="connsiteX4-29" fmla="*/ 0 w 1532703"/>
              <a:gd name="connsiteY4-30" fmla="*/ 82828 h 12810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532703" h="1281007">
                <a:moveTo>
                  <a:pt x="0" y="82828"/>
                </a:moveTo>
                <a:cubicBezTo>
                  <a:pt x="239110" y="-116869"/>
                  <a:pt x="832945" y="88083"/>
                  <a:pt x="1135117" y="240483"/>
                </a:cubicBezTo>
                <a:cubicBezTo>
                  <a:pt x="1437289" y="392883"/>
                  <a:pt x="1673772" y="1081311"/>
                  <a:pt x="1434662" y="1281007"/>
                </a:cubicBezTo>
                <a:lnTo>
                  <a:pt x="0" y="1281007"/>
                </a:lnTo>
                <a:lnTo>
                  <a:pt x="0" y="82828"/>
                </a:lnTo>
                <a:close/>
              </a:path>
            </a:pathLst>
          </a:custGeom>
          <a:solidFill>
            <a:srgbClr val="4A5A69"/>
          </a:solidFill>
          <a:ln>
            <a:noFill/>
          </a:ln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>
          <a:xfrm rot="274045">
            <a:off x="10105572" y="-173421"/>
            <a:ext cx="1380250" cy="7252138"/>
          </a:xfrm>
          <a:custGeom>
            <a:avLst/>
            <a:gdLst>
              <a:gd name="connsiteX0" fmla="*/ 741104 w 1380250"/>
              <a:gd name="connsiteY0" fmla="*/ 0 h 7252138"/>
              <a:gd name="connsiteX1" fmla="*/ 1355959 w 1380250"/>
              <a:gd name="connsiteY1" fmla="*/ 2569780 h 7252138"/>
              <a:gd name="connsiteX2" fmla="*/ 125 w 1380250"/>
              <a:gd name="connsiteY2" fmla="*/ 5249918 h 7252138"/>
              <a:gd name="connsiteX3" fmla="*/ 1292897 w 1380250"/>
              <a:gd name="connsiteY3" fmla="*/ 7252138 h 725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0250" h="7252138">
                <a:moveTo>
                  <a:pt x="741104" y="0"/>
                </a:moveTo>
                <a:cubicBezTo>
                  <a:pt x="1110279" y="847397"/>
                  <a:pt x="1479455" y="1694794"/>
                  <a:pt x="1355959" y="2569780"/>
                </a:cubicBezTo>
                <a:cubicBezTo>
                  <a:pt x="1232463" y="3444766"/>
                  <a:pt x="10635" y="4469525"/>
                  <a:pt x="125" y="5249918"/>
                </a:cubicBezTo>
                <a:cubicBezTo>
                  <a:pt x="-10385" y="6030311"/>
                  <a:pt x="641256" y="6641224"/>
                  <a:pt x="1292897" y="7252138"/>
                </a:cubicBezTo>
              </a:path>
            </a:pathLst>
          </a:custGeom>
          <a:noFill/>
          <a:ln w="25400">
            <a:solidFill>
              <a:srgbClr val="B6A0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>
            <a:off x="-299545" y="-78828"/>
            <a:ext cx="3499945" cy="1838703"/>
          </a:xfrm>
          <a:custGeom>
            <a:avLst/>
            <a:gdLst>
              <a:gd name="connsiteX0" fmla="*/ 0 w 3499945"/>
              <a:gd name="connsiteY0" fmla="*/ 1592318 h 1838703"/>
              <a:gd name="connsiteX1" fmla="*/ 851338 w 3499945"/>
              <a:gd name="connsiteY1" fmla="*/ 1592318 h 1838703"/>
              <a:gd name="connsiteX2" fmla="*/ 1860331 w 3499945"/>
              <a:gd name="connsiteY2" fmla="*/ 1781504 h 1838703"/>
              <a:gd name="connsiteX3" fmla="*/ 2333297 w 3499945"/>
              <a:gd name="connsiteY3" fmla="*/ 441435 h 1838703"/>
              <a:gd name="connsiteX4" fmla="*/ 3499945 w 3499945"/>
              <a:gd name="connsiteY4" fmla="*/ 0 h 183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9945" h="1838703">
                <a:moveTo>
                  <a:pt x="0" y="1592318"/>
                </a:moveTo>
                <a:cubicBezTo>
                  <a:pt x="270641" y="1576552"/>
                  <a:pt x="541283" y="1560787"/>
                  <a:pt x="851338" y="1592318"/>
                </a:cubicBezTo>
                <a:cubicBezTo>
                  <a:pt x="1161393" y="1623849"/>
                  <a:pt x="1613338" y="1973318"/>
                  <a:pt x="1860331" y="1781504"/>
                </a:cubicBezTo>
                <a:cubicBezTo>
                  <a:pt x="2107324" y="1589690"/>
                  <a:pt x="2060028" y="738352"/>
                  <a:pt x="2333297" y="441435"/>
                </a:cubicBezTo>
                <a:cubicBezTo>
                  <a:pt x="2606566" y="144518"/>
                  <a:pt x="3053255" y="72259"/>
                  <a:pt x="3499945" y="0"/>
                </a:cubicBezTo>
              </a:path>
            </a:pathLst>
          </a:custGeom>
          <a:noFill/>
          <a:ln w="25400">
            <a:solidFill>
              <a:srgbClr val="B6A0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 22"/>
          <p:cNvSpPr/>
          <p:nvPr/>
        </p:nvSpPr>
        <p:spPr>
          <a:xfrm>
            <a:off x="21782" y="5446269"/>
            <a:ext cx="1655382" cy="1515656"/>
          </a:xfrm>
          <a:custGeom>
            <a:avLst/>
            <a:gdLst>
              <a:gd name="connsiteX0" fmla="*/ 0 w 2064741"/>
              <a:gd name="connsiteY0" fmla="*/ 227290 h 1772311"/>
              <a:gd name="connsiteX1" fmla="*/ 930165 w 2064741"/>
              <a:gd name="connsiteY1" fmla="*/ 38104 h 1772311"/>
              <a:gd name="connsiteX2" fmla="*/ 2002220 w 2064741"/>
              <a:gd name="connsiteY2" fmla="*/ 889442 h 1772311"/>
              <a:gd name="connsiteX3" fmla="*/ 1844565 w 2064741"/>
              <a:gd name="connsiteY3" fmla="*/ 1772311 h 177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4741" h="1772311">
                <a:moveTo>
                  <a:pt x="0" y="227290"/>
                </a:moveTo>
                <a:cubicBezTo>
                  <a:pt x="298231" y="77517"/>
                  <a:pt x="596462" y="-72255"/>
                  <a:pt x="930165" y="38104"/>
                </a:cubicBezTo>
                <a:cubicBezTo>
                  <a:pt x="1263868" y="148463"/>
                  <a:pt x="1849820" y="600408"/>
                  <a:pt x="2002220" y="889442"/>
                </a:cubicBezTo>
                <a:cubicBezTo>
                  <a:pt x="2154620" y="1178476"/>
                  <a:pt x="1999592" y="1475393"/>
                  <a:pt x="1844565" y="1772311"/>
                </a:cubicBezTo>
              </a:path>
            </a:pathLst>
          </a:custGeom>
          <a:noFill/>
          <a:ln w="25400">
            <a:solidFill>
              <a:srgbClr val="B6A0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7267029" y="2421985"/>
            <a:ext cx="1087820" cy="0"/>
          </a:xfrm>
          <a:prstGeom prst="line">
            <a:avLst/>
          </a:prstGeom>
          <a:ln w="12700">
            <a:solidFill>
              <a:srgbClr val="4A5A69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3644513" y="2409953"/>
            <a:ext cx="1087820" cy="0"/>
          </a:xfrm>
          <a:prstGeom prst="line">
            <a:avLst/>
          </a:prstGeom>
          <a:ln w="12700">
            <a:solidFill>
              <a:srgbClr val="4A5A69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8798661" y="6531429"/>
            <a:ext cx="971819" cy="341084"/>
          </a:xfrm>
          <a:custGeom>
            <a:avLst/>
            <a:gdLst>
              <a:gd name="connsiteX0" fmla="*/ 0 w 1256836"/>
              <a:gd name="connsiteY0" fmla="*/ 0 h 428171"/>
              <a:gd name="connsiteX1" fmla="*/ 1256836 w 1256836"/>
              <a:gd name="connsiteY1" fmla="*/ 0 h 428171"/>
              <a:gd name="connsiteX2" fmla="*/ 1256836 w 1256836"/>
              <a:gd name="connsiteY2" fmla="*/ 428171 h 428171"/>
              <a:gd name="connsiteX3" fmla="*/ 0 w 1256836"/>
              <a:gd name="connsiteY3" fmla="*/ 428171 h 428171"/>
              <a:gd name="connsiteX4" fmla="*/ 0 w 1256836"/>
              <a:gd name="connsiteY4" fmla="*/ 0 h 428171"/>
              <a:gd name="connsiteX0-1" fmla="*/ 0 w 1256836"/>
              <a:gd name="connsiteY0-2" fmla="*/ 87086 h 515257"/>
              <a:gd name="connsiteX1-3" fmla="*/ 908493 w 1256836"/>
              <a:gd name="connsiteY1-4" fmla="*/ 0 h 515257"/>
              <a:gd name="connsiteX2-5" fmla="*/ 1256836 w 1256836"/>
              <a:gd name="connsiteY2-6" fmla="*/ 515257 h 515257"/>
              <a:gd name="connsiteX3-7" fmla="*/ 0 w 1256836"/>
              <a:gd name="connsiteY3-8" fmla="*/ 515257 h 515257"/>
              <a:gd name="connsiteX4-9" fmla="*/ 0 w 1256836"/>
              <a:gd name="connsiteY4-10" fmla="*/ 87086 h 515257"/>
              <a:gd name="connsiteX0-11" fmla="*/ 0 w 1298903"/>
              <a:gd name="connsiteY0-12" fmla="*/ 116051 h 544222"/>
              <a:gd name="connsiteX1-13" fmla="*/ 908493 w 1298903"/>
              <a:gd name="connsiteY1-14" fmla="*/ 28965 h 544222"/>
              <a:gd name="connsiteX2-15" fmla="*/ 1256836 w 1298903"/>
              <a:gd name="connsiteY2-16" fmla="*/ 544222 h 544222"/>
              <a:gd name="connsiteX3-17" fmla="*/ 0 w 1298903"/>
              <a:gd name="connsiteY3-18" fmla="*/ 544222 h 544222"/>
              <a:gd name="connsiteX4-19" fmla="*/ 0 w 1298903"/>
              <a:gd name="connsiteY4-20" fmla="*/ 116051 h 544222"/>
              <a:gd name="connsiteX0-21" fmla="*/ 136197 w 1435100"/>
              <a:gd name="connsiteY0-22" fmla="*/ 116051 h 544222"/>
              <a:gd name="connsiteX1-23" fmla="*/ 1044690 w 1435100"/>
              <a:gd name="connsiteY1-24" fmla="*/ 28965 h 544222"/>
              <a:gd name="connsiteX2-25" fmla="*/ 1393033 w 1435100"/>
              <a:gd name="connsiteY2-26" fmla="*/ 544222 h 544222"/>
              <a:gd name="connsiteX3-27" fmla="*/ 136197 w 1435100"/>
              <a:gd name="connsiteY3-28" fmla="*/ 544222 h 544222"/>
              <a:gd name="connsiteX4-29" fmla="*/ 136197 w 1435100"/>
              <a:gd name="connsiteY4-30" fmla="*/ 116051 h 544222"/>
              <a:gd name="connsiteX0-31" fmla="*/ 281366 w 1374181"/>
              <a:gd name="connsiteY0-32" fmla="*/ 116051 h 544222"/>
              <a:gd name="connsiteX1-33" fmla="*/ 986659 w 1374181"/>
              <a:gd name="connsiteY1-34" fmla="*/ 28965 h 544222"/>
              <a:gd name="connsiteX2-35" fmla="*/ 1335002 w 1374181"/>
              <a:gd name="connsiteY2-36" fmla="*/ 544222 h 544222"/>
              <a:gd name="connsiteX3-37" fmla="*/ 78166 w 1374181"/>
              <a:gd name="connsiteY3-38" fmla="*/ 544222 h 544222"/>
              <a:gd name="connsiteX4-39" fmla="*/ 281366 w 1374181"/>
              <a:gd name="connsiteY4-40" fmla="*/ 116051 h 544222"/>
              <a:gd name="connsiteX0-41" fmla="*/ 281366 w 1345789"/>
              <a:gd name="connsiteY0-42" fmla="*/ 116051 h 544222"/>
              <a:gd name="connsiteX1-43" fmla="*/ 986659 w 1345789"/>
              <a:gd name="connsiteY1-44" fmla="*/ 28965 h 544222"/>
              <a:gd name="connsiteX2-45" fmla="*/ 1335002 w 1345789"/>
              <a:gd name="connsiteY2-46" fmla="*/ 544222 h 544222"/>
              <a:gd name="connsiteX3-47" fmla="*/ 78166 w 1345789"/>
              <a:gd name="connsiteY3-48" fmla="*/ 544222 h 544222"/>
              <a:gd name="connsiteX4-49" fmla="*/ 281366 w 1345789"/>
              <a:gd name="connsiteY4-50" fmla="*/ 116051 h 544222"/>
              <a:gd name="connsiteX0-51" fmla="*/ 278793 w 1340445"/>
              <a:gd name="connsiteY0-52" fmla="*/ 92743 h 520914"/>
              <a:gd name="connsiteX1-53" fmla="*/ 882486 w 1340445"/>
              <a:gd name="connsiteY1-54" fmla="*/ 34686 h 520914"/>
              <a:gd name="connsiteX2-55" fmla="*/ 1332429 w 1340445"/>
              <a:gd name="connsiteY2-56" fmla="*/ 520914 h 520914"/>
              <a:gd name="connsiteX3-57" fmla="*/ 75593 w 1340445"/>
              <a:gd name="connsiteY3-58" fmla="*/ 520914 h 520914"/>
              <a:gd name="connsiteX4-59" fmla="*/ 278793 w 1340445"/>
              <a:gd name="connsiteY4-60" fmla="*/ 92743 h 520914"/>
              <a:gd name="connsiteX0-61" fmla="*/ 278793 w 1343068"/>
              <a:gd name="connsiteY0-62" fmla="*/ 66289 h 494460"/>
              <a:gd name="connsiteX1-63" fmla="*/ 882486 w 1343068"/>
              <a:gd name="connsiteY1-64" fmla="*/ 8232 h 494460"/>
              <a:gd name="connsiteX2-65" fmla="*/ 1332429 w 1343068"/>
              <a:gd name="connsiteY2-66" fmla="*/ 494460 h 494460"/>
              <a:gd name="connsiteX3-67" fmla="*/ 75593 w 1343068"/>
              <a:gd name="connsiteY3-68" fmla="*/ 494460 h 494460"/>
              <a:gd name="connsiteX4-69" fmla="*/ 278793 w 1343068"/>
              <a:gd name="connsiteY4-70" fmla="*/ 66289 h 494460"/>
              <a:gd name="connsiteX0-71" fmla="*/ 278436 w 1342226"/>
              <a:gd name="connsiteY0-72" fmla="*/ 14918 h 443089"/>
              <a:gd name="connsiteX1-73" fmla="*/ 867614 w 1342226"/>
              <a:gd name="connsiteY1-74" fmla="*/ 58461 h 443089"/>
              <a:gd name="connsiteX2-75" fmla="*/ 1332072 w 1342226"/>
              <a:gd name="connsiteY2-76" fmla="*/ 443089 h 443089"/>
              <a:gd name="connsiteX3-77" fmla="*/ 75236 w 1342226"/>
              <a:gd name="connsiteY3-78" fmla="*/ 443089 h 443089"/>
              <a:gd name="connsiteX4-79" fmla="*/ 278436 w 1342226"/>
              <a:gd name="connsiteY4-80" fmla="*/ 14918 h 443089"/>
              <a:gd name="connsiteX0-81" fmla="*/ 242714 w 1347759"/>
              <a:gd name="connsiteY0-82" fmla="*/ 20824 h 521566"/>
              <a:gd name="connsiteX1-83" fmla="*/ 875434 w 1347759"/>
              <a:gd name="connsiteY1-84" fmla="*/ 136938 h 521566"/>
              <a:gd name="connsiteX2-85" fmla="*/ 1339892 w 1347759"/>
              <a:gd name="connsiteY2-86" fmla="*/ 521566 h 521566"/>
              <a:gd name="connsiteX3-87" fmla="*/ 83056 w 1347759"/>
              <a:gd name="connsiteY3-88" fmla="*/ 521566 h 521566"/>
              <a:gd name="connsiteX4-89" fmla="*/ 242714 w 1347759"/>
              <a:gd name="connsiteY4-90" fmla="*/ 20824 h 521566"/>
              <a:gd name="connsiteX0-91" fmla="*/ 270532 w 1375577"/>
              <a:gd name="connsiteY0-92" fmla="*/ 26801 h 527543"/>
              <a:gd name="connsiteX1-93" fmla="*/ 903252 w 1375577"/>
              <a:gd name="connsiteY1-94" fmla="*/ 142915 h 527543"/>
              <a:gd name="connsiteX2-95" fmla="*/ 1367710 w 1375577"/>
              <a:gd name="connsiteY2-96" fmla="*/ 527543 h 527543"/>
              <a:gd name="connsiteX3-97" fmla="*/ 110874 w 1375577"/>
              <a:gd name="connsiteY3-98" fmla="*/ 527543 h 527543"/>
              <a:gd name="connsiteX4-99" fmla="*/ 270532 w 1375577"/>
              <a:gd name="connsiteY4-100" fmla="*/ 26801 h 527543"/>
              <a:gd name="connsiteX0-101" fmla="*/ 270532 w 1377234"/>
              <a:gd name="connsiteY0-102" fmla="*/ 17497 h 518239"/>
              <a:gd name="connsiteX1-103" fmla="*/ 903252 w 1377234"/>
              <a:gd name="connsiteY1-104" fmla="*/ 133611 h 518239"/>
              <a:gd name="connsiteX2-105" fmla="*/ 1367710 w 1377234"/>
              <a:gd name="connsiteY2-106" fmla="*/ 518239 h 518239"/>
              <a:gd name="connsiteX3-107" fmla="*/ 110874 w 1377234"/>
              <a:gd name="connsiteY3-108" fmla="*/ 518239 h 518239"/>
              <a:gd name="connsiteX4-109" fmla="*/ 270532 w 1377234"/>
              <a:gd name="connsiteY4-110" fmla="*/ 17497 h 5182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377234" h="518239">
                <a:moveTo>
                  <a:pt x="270532" y="17497"/>
                </a:moveTo>
                <a:cubicBezTo>
                  <a:pt x="533223" y="-61123"/>
                  <a:pt x="647817" y="151754"/>
                  <a:pt x="903252" y="133611"/>
                </a:cubicBezTo>
                <a:cubicBezTo>
                  <a:pt x="1158687" y="115468"/>
                  <a:pt x="1432039" y="243678"/>
                  <a:pt x="1367710" y="518239"/>
                </a:cubicBezTo>
                <a:lnTo>
                  <a:pt x="110874" y="518239"/>
                </a:lnTo>
                <a:cubicBezTo>
                  <a:pt x="-98599" y="446877"/>
                  <a:pt x="7841" y="96117"/>
                  <a:pt x="270532" y="17497"/>
                </a:cubicBezTo>
                <a:close/>
              </a:path>
            </a:pathLst>
          </a:custGeom>
          <a:solidFill>
            <a:srgbClr val="B6A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2"/>
          <p:cNvSpPr txBox="1"/>
          <p:nvPr/>
        </p:nvSpPr>
        <p:spPr>
          <a:xfrm>
            <a:off x="-94615" y="3011805"/>
            <a:ext cx="11583035" cy="833755"/>
          </a:xfrm>
          <a:prstGeom prst="rect">
            <a:avLst/>
          </a:prstGeom>
        </p:spPr>
        <p:txBody>
          <a:bodyPr wrap="square" rtlCol="0" anchor="t"/>
          <a:lstStyle/>
          <a:p>
            <a:pPr algn="ctr" fontAlgn="t">
              <a:defRPr/>
            </a:pPr>
            <a:r>
              <a:rPr lang="en-US" sz="6000" b="1" dirty="0">
                <a:solidFill>
                  <a:srgbClr val="4A5A6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6000" b="1" dirty="0" err="1">
                <a:solidFill>
                  <a:srgbClr val="4A5A69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水资源的保护与节水措施</a:t>
            </a:r>
            <a:endParaRPr lang="en-US" sz="6000" b="1" dirty="0">
              <a:solidFill>
                <a:srgbClr val="4A5A69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838700" y="1981200"/>
            <a:ext cx="2286000" cy="127000"/>
          </a:xfrm>
          <a:prstGeom prst="rect">
            <a:avLst/>
          </a:prstGeom>
        </p:spPr>
        <p:txBody>
          <a:bodyPr wrap="square" rtlCol="0" anchor="t"/>
          <a:lstStyle/>
          <a:p>
            <a:pPr algn="ctr" fontAlgn="t">
              <a:defRPr/>
            </a:pPr>
            <a:r>
              <a:rPr lang="en-US" sz="5800" b="1">
                <a:solidFill>
                  <a:srgbClr val="B6A06F"/>
                </a:solidFill>
                <a:latin typeface="微软雅黑" panose="020B0503020204020204" charset="-122"/>
              </a:rPr>
              <a:t>2023</a:t>
            </a:r>
            <a:endParaRPr lang="en-US" sz="110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26585DA-D8A8-6468-1535-84ED458B2ABF}"/>
              </a:ext>
            </a:extLst>
          </p:cNvPr>
          <p:cNvSpPr/>
          <p:nvPr/>
        </p:nvSpPr>
        <p:spPr>
          <a:xfrm>
            <a:off x="3444846" y="4382306"/>
            <a:ext cx="5032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新沂市第三中学</a:t>
            </a:r>
            <a:endParaRPr lang="zh-CN" alt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54249" y="621466"/>
            <a:ext cx="129120" cy="611648"/>
          </a:xfrm>
          <a:prstGeom prst="rect">
            <a:avLst/>
          </a:prstGeom>
          <a:solidFill>
            <a:srgbClr val="4A5A6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2"/>
          <p:cNvSpPr txBox="1"/>
          <p:nvPr/>
        </p:nvSpPr>
        <p:spPr>
          <a:xfrm>
            <a:off x="1028700" y="660400"/>
            <a:ext cx="6057900" cy="406400"/>
          </a:xfrm>
          <a:prstGeom prst="rect">
            <a:avLst/>
          </a:prstGeom>
        </p:spPr>
        <p:txBody>
          <a:bodyPr wrap="square" rtlCol="0" anchor="t"/>
          <a:lstStyle/>
          <a:p>
            <a:pPr algn="l" fontAlgn="t">
              <a:defRPr/>
            </a:pPr>
            <a:r>
              <a:rPr lang="en-US" sz="3200" b="1">
                <a:solidFill>
                  <a:srgbClr val="4A5A69"/>
                </a:solidFill>
                <a:ea typeface="微软雅黑" panose="020B0503020204020204" charset="-122"/>
              </a:rPr>
              <a:t>水资源的现状和挑战</a:t>
            </a:r>
            <a:endParaRPr lang="en-US" sz="1100"/>
          </a:p>
        </p:txBody>
      </p:sp>
      <p:sp>
        <p:nvSpPr>
          <p:cNvPr id="3" name="TextBox 3"/>
          <p:cNvSpPr txBox="1"/>
          <p:nvPr/>
        </p:nvSpPr>
        <p:spPr>
          <a:xfrm>
            <a:off x="698500" y="2019300"/>
            <a:ext cx="6477000" cy="355600"/>
          </a:xfrm>
          <a:prstGeom prst="rect">
            <a:avLst/>
          </a:prstGeom>
        </p:spPr>
        <p:txBody>
          <a:bodyPr wrap="square" rtlCol="0" anchor="t"/>
          <a:lstStyle/>
          <a:p>
            <a:pPr algn="l" fontAlgn="t">
              <a:defRPr/>
            </a:pPr>
            <a:r>
              <a:rPr lang="en-US" sz="2800" b="1">
                <a:solidFill>
                  <a:srgbClr val="404040"/>
                </a:solidFill>
                <a:ea typeface="微软雅黑" panose="020B0503020204020204" charset="-122"/>
              </a:rPr>
              <a:t>水资源的现状</a:t>
            </a: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698500" y="2984500"/>
            <a:ext cx="6477000" cy="228600"/>
          </a:xfrm>
          <a:prstGeom prst="rect">
            <a:avLst/>
          </a:prstGeom>
        </p:spPr>
        <p:txBody>
          <a:bodyPr wrap="square" rtlCol="0" anchor="t"/>
          <a:lstStyle/>
          <a:p>
            <a:pPr algn="l" fontAlgn="t">
              <a:defRPr/>
            </a:pPr>
            <a:r>
              <a:rPr lang="en-US" sz="1800" b="0">
                <a:solidFill>
                  <a:srgbClr val="595959"/>
                </a:solidFill>
                <a:ea typeface="微软雅黑" panose="020B0503020204020204" charset="-122"/>
              </a:rPr>
              <a:t>世界范围内，水资源的分布非常不均衡，发达国家的水资源相对丰富，而发展中国家和地区的水资源非常匮乏。我国的水资源面临着供需矛盾、质量下降、生态破坏等问题。</a:t>
            </a:r>
            <a:endParaRPr lang="en-US" sz="110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54249" y="621466"/>
            <a:ext cx="129120" cy="611648"/>
          </a:xfrm>
          <a:prstGeom prst="rect">
            <a:avLst/>
          </a:prstGeom>
          <a:solidFill>
            <a:srgbClr val="4A5A6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2"/>
          <p:cNvSpPr txBox="1"/>
          <p:nvPr/>
        </p:nvSpPr>
        <p:spPr>
          <a:xfrm>
            <a:off x="1028700" y="660400"/>
            <a:ext cx="6057900" cy="406400"/>
          </a:xfrm>
          <a:prstGeom prst="rect">
            <a:avLst/>
          </a:prstGeom>
        </p:spPr>
        <p:txBody>
          <a:bodyPr wrap="square" rtlCol="0" anchor="t"/>
          <a:lstStyle/>
          <a:p>
            <a:pPr algn="l" fontAlgn="t">
              <a:defRPr/>
            </a:pPr>
            <a:r>
              <a:rPr lang="en-US" sz="3200" b="1">
                <a:solidFill>
                  <a:srgbClr val="4A5A69"/>
                </a:solidFill>
                <a:ea typeface="微软雅黑" panose="020B0503020204020204" charset="-122"/>
              </a:rPr>
              <a:t>水资源的现状和挑战</a:t>
            </a:r>
            <a:endParaRPr lang="en-US" sz="1100"/>
          </a:p>
        </p:txBody>
      </p:sp>
      <p:sp>
        <p:nvSpPr>
          <p:cNvPr id="3" name="TextBox 3"/>
          <p:cNvSpPr txBox="1"/>
          <p:nvPr/>
        </p:nvSpPr>
        <p:spPr>
          <a:xfrm>
            <a:off x="698500" y="2019300"/>
            <a:ext cx="6477000" cy="355600"/>
          </a:xfrm>
          <a:prstGeom prst="rect">
            <a:avLst/>
          </a:prstGeom>
        </p:spPr>
        <p:txBody>
          <a:bodyPr wrap="square" rtlCol="0" anchor="t"/>
          <a:lstStyle/>
          <a:p>
            <a:pPr algn="l" fontAlgn="t">
              <a:defRPr/>
            </a:pPr>
            <a:r>
              <a:rPr lang="en-US" sz="2800" b="1">
                <a:solidFill>
                  <a:srgbClr val="404040"/>
                </a:solidFill>
                <a:ea typeface="微软雅黑" panose="020B0503020204020204" charset="-122"/>
              </a:rPr>
              <a:t>水资源的挑战</a:t>
            </a: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698500" y="2984500"/>
            <a:ext cx="6477000" cy="228600"/>
          </a:xfrm>
          <a:prstGeom prst="rect">
            <a:avLst/>
          </a:prstGeom>
        </p:spPr>
        <p:txBody>
          <a:bodyPr wrap="square" rtlCol="0" anchor="t"/>
          <a:lstStyle/>
          <a:p>
            <a:pPr algn="l" fontAlgn="t">
              <a:defRPr/>
            </a:pPr>
            <a:r>
              <a:rPr lang="en-US" sz="1800" b="0">
                <a:solidFill>
                  <a:srgbClr val="595959"/>
                </a:solidFill>
                <a:ea typeface="微软雅黑" panose="020B0503020204020204" charset="-122"/>
              </a:rPr>
              <a:t>随着全球人口的不断增长和经济的不断发展，水资源的供需矛盾日益加剧。同时，气候变化也对水资源的供应和利用产生了很大的影响。水污染和生态破坏问题也给水资源的保护带来了巨大的挑战。为了解决这些挑战，我们需要采取有效的措施来保护和节约水资源。</a:t>
            </a:r>
            <a:endParaRPr lang="en-US" sz="110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54249" y="621466"/>
            <a:ext cx="129120" cy="611648"/>
          </a:xfrm>
          <a:prstGeom prst="rect">
            <a:avLst/>
          </a:prstGeom>
          <a:solidFill>
            <a:srgbClr val="4A5A6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2"/>
          <p:cNvSpPr txBox="1"/>
          <p:nvPr/>
        </p:nvSpPr>
        <p:spPr>
          <a:xfrm>
            <a:off x="1028700" y="660400"/>
            <a:ext cx="6057900" cy="406400"/>
          </a:xfrm>
          <a:prstGeom prst="rect">
            <a:avLst/>
          </a:prstGeom>
        </p:spPr>
        <p:txBody>
          <a:bodyPr wrap="square" rtlCol="0" anchor="t"/>
          <a:lstStyle/>
          <a:p>
            <a:pPr algn="l" fontAlgn="t">
              <a:defRPr/>
            </a:pPr>
            <a:r>
              <a:rPr lang="en-US" sz="3200" b="1">
                <a:solidFill>
                  <a:srgbClr val="4A5A69"/>
                </a:solidFill>
                <a:ea typeface="微软雅黑" panose="020B0503020204020204" charset="-122"/>
              </a:rPr>
              <a:t>水资源的现状和挑战</a:t>
            </a:r>
            <a:endParaRPr lang="en-US" sz="1100"/>
          </a:p>
        </p:txBody>
      </p:sp>
      <p:sp>
        <p:nvSpPr>
          <p:cNvPr id="3" name="TextBox 3"/>
          <p:cNvSpPr txBox="1"/>
          <p:nvPr/>
        </p:nvSpPr>
        <p:spPr>
          <a:xfrm>
            <a:off x="698500" y="2019300"/>
            <a:ext cx="6477000" cy="355600"/>
          </a:xfrm>
          <a:prstGeom prst="rect">
            <a:avLst/>
          </a:prstGeom>
        </p:spPr>
        <p:txBody>
          <a:bodyPr wrap="square" rtlCol="0" anchor="t"/>
          <a:lstStyle/>
          <a:p>
            <a:pPr algn="l" fontAlgn="t">
              <a:defRPr/>
            </a:pPr>
            <a:r>
              <a:rPr lang="en-US" sz="2800" b="1">
                <a:solidFill>
                  <a:srgbClr val="404040"/>
                </a:solidFill>
                <a:ea typeface="微软雅黑" panose="020B0503020204020204" charset="-122"/>
              </a:rPr>
              <a:t>水资源保护的重要性</a:t>
            </a: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698500" y="2984500"/>
            <a:ext cx="6477000" cy="228600"/>
          </a:xfrm>
          <a:prstGeom prst="rect">
            <a:avLst/>
          </a:prstGeom>
        </p:spPr>
        <p:txBody>
          <a:bodyPr wrap="square" rtlCol="0" anchor="t"/>
          <a:lstStyle/>
          <a:p>
            <a:pPr algn="l" fontAlgn="t">
              <a:defRPr/>
            </a:pPr>
            <a:r>
              <a:rPr lang="en-US" sz="1800" b="0">
                <a:solidFill>
                  <a:srgbClr val="595959"/>
                </a:solidFill>
                <a:ea typeface="微软雅黑" panose="020B0503020204020204" charset="-122"/>
              </a:rPr>
              <a:t>水是人类赖以生存的重要资源，也是维持生态平衡的重要基础。保护水资源不仅能够满足人类的生产和生活需求，还能够维护生态系统的稳定和健康。因此，水资源保护是一项重要的任务，需要得到全社会的关注和支持。</a:t>
            </a:r>
            <a:endParaRPr lang="en-US" sz="110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04" b="3152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5789701" y="4226834"/>
            <a:ext cx="5000219" cy="0"/>
          </a:xfrm>
          <a:prstGeom prst="line">
            <a:avLst/>
          </a:prstGeom>
          <a:ln w="12700">
            <a:solidFill>
              <a:srgbClr val="C1CBCD">
                <a:alpha val="85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1513146" y="2160583"/>
            <a:ext cx="2969492" cy="3030649"/>
            <a:chOff x="1513146" y="2160583"/>
            <a:chExt cx="2969492" cy="3030649"/>
          </a:xfrm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grpSpPr>
        <p:grpSp>
          <p:nvGrpSpPr>
            <p:cNvPr id="19" name="组合 18"/>
            <p:cNvGrpSpPr/>
            <p:nvPr/>
          </p:nvGrpSpPr>
          <p:grpSpPr>
            <a:xfrm>
              <a:off x="1513146" y="2160583"/>
              <a:ext cx="2969492" cy="3030649"/>
              <a:chOff x="1835265" y="2132147"/>
              <a:chExt cx="3181821" cy="3030649"/>
            </a:xfrm>
          </p:grpSpPr>
          <p:sp>
            <p:nvSpPr>
              <p:cNvPr id="17" name="椭圆 16"/>
              <p:cNvSpPr/>
              <p:nvPr/>
            </p:nvSpPr>
            <p:spPr>
              <a:xfrm rot="2422112">
                <a:off x="1901491" y="2132147"/>
                <a:ext cx="3115595" cy="3030649"/>
              </a:xfrm>
              <a:custGeom>
                <a:avLst/>
                <a:gdLst>
                  <a:gd name="connsiteX0" fmla="*/ 0 w 2907209"/>
                  <a:gd name="connsiteY0" fmla="*/ 1342166 h 2684331"/>
                  <a:gd name="connsiteX1" fmla="*/ 1453605 w 2907209"/>
                  <a:gd name="connsiteY1" fmla="*/ 0 h 2684331"/>
                  <a:gd name="connsiteX2" fmla="*/ 2907210 w 2907209"/>
                  <a:gd name="connsiteY2" fmla="*/ 1342166 h 2684331"/>
                  <a:gd name="connsiteX3" fmla="*/ 1453605 w 2907209"/>
                  <a:gd name="connsiteY3" fmla="*/ 2684332 h 2684331"/>
                  <a:gd name="connsiteX4" fmla="*/ 0 w 2907209"/>
                  <a:gd name="connsiteY4" fmla="*/ 1342166 h 2684331"/>
                  <a:gd name="connsiteX0-1" fmla="*/ 384 w 2907594"/>
                  <a:gd name="connsiteY0-2" fmla="*/ 1204144 h 2546310"/>
                  <a:gd name="connsiteX1-3" fmla="*/ 1350472 w 2907594"/>
                  <a:gd name="connsiteY1-4" fmla="*/ 0 h 2546310"/>
                  <a:gd name="connsiteX2-5" fmla="*/ 2907594 w 2907594"/>
                  <a:gd name="connsiteY2-6" fmla="*/ 1204144 h 2546310"/>
                  <a:gd name="connsiteX3-7" fmla="*/ 1453989 w 2907594"/>
                  <a:gd name="connsiteY3-8" fmla="*/ 2546310 h 2546310"/>
                  <a:gd name="connsiteX4-9" fmla="*/ 384 w 2907594"/>
                  <a:gd name="connsiteY4-10" fmla="*/ 1204144 h 2546310"/>
                  <a:gd name="connsiteX0-11" fmla="*/ 422 w 2907632"/>
                  <a:gd name="connsiteY0-12" fmla="*/ 1237376 h 2579542"/>
                  <a:gd name="connsiteX1-13" fmla="*/ 1350510 w 2907632"/>
                  <a:gd name="connsiteY1-14" fmla="*/ 33232 h 2579542"/>
                  <a:gd name="connsiteX2-15" fmla="*/ 2907632 w 2907632"/>
                  <a:gd name="connsiteY2-16" fmla="*/ 1237376 h 2579542"/>
                  <a:gd name="connsiteX3-17" fmla="*/ 1454027 w 2907632"/>
                  <a:gd name="connsiteY3-18" fmla="*/ 2579542 h 2579542"/>
                  <a:gd name="connsiteX4-19" fmla="*/ 422 w 2907632"/>
                  <a:gd name="connsiteY4-20" fmla="*/ 1237376 h 2579542"/>
                  <a:gd name="connsiteX0-21" fmla="*/ 247 w 2855698"/>
                  <a:gd name="connsiteY0-22" fmla="*/ 1217346 h 2562432"/>
                  <a:gd name="connsiteX1-23" fmla="*/ 1350335 w 2855698"/>
                  <a:gd name="connsiteY1-24" fmla="*/ 13202 h 2562432"/>
                  <a:gd name="connsiteX2-25" fmla="*/ 2855698 w 2855698"/>
                  <a:gd name="connsiteY2-26" fmla="*/ 837783 h 2562432"/>
                  <a:gd name="connsiteX3-27" fmla="*/ 1453852 w 2855698"/>
                  <a:gd name="connsiteY3-28" fmla="*/ 2559512 h 2562432"/>
                  <a:gd name="connsiteX4-29" fmla="*/ 247 w 2855698"/>
                  <a:gd name="connsiteY4-30" fmla="*/ 1217346 h 2562432"/>
                  <a:gd name="connsiteX0-31" fmla="*/ 656 w 2856107"/>
                  <a:gd name="connsiteY0-32" fmla="*/ 1217346 h 2321600"/>
                  <a:gd name="connsiteX1-33" fmla="*/ 1350744 w 2856107"/>
                  <a:gd name="connsiteY1-34" fmla="*/ 13202 h 2321600"/>
                  <a:gd name="connsiteX2-35" fmla="*/ 2856107 w 2856107"/>
                  <a:gd name="connsiteY2-36" fmla="*/ 837783 h 2321600"/>
                  <a:gd name="connsiteX3-37" fmla="*/ 1195469 w 2856107"/>
                  <a:gd name="connsiteY3-38" fmla="*/ 2317972 h 2321600"/>
                  <a:gd name="connsiteX4-39" fmla="*/ 656 w 2856107"/>
                  <a:gd name="connsiteY4-40" fmla="*/ 1217346 h 2321600"/>
                  <a:gd name="connsiteX0-41" fmla="*/ 809 w 2683732"/>
                  <a:gd name="connsiteY0-42" fmla="*/ 1126917 h 2315826"/>
                  <a:gd name="connsiteX1-43" fmla="*/ 1178369 w 2683732"/>
                  <a:gd name="connsiteY1-44" fmla="*/ 9038 h 2315826"/>
                  <a:gd name="connsiteX2-45" fmla="*/ 2683732 w 2683732"/>
                  <a:gd name="connsiteY2-46" fmla="*/ 833619 h 2315826"/>
                  <a:gd name="connsiteX3-47" fmla="*/ 1023094 w 2683732"/>
                  <a:gd name="connsiteY3-48" fmla="*/ 2313808 h 2315826"/>
                  <a:gd name="connsiteX4-49" fmla="*/ 809 w 2683732"/>
                  <a:gd name="connsiteY4-50" fmla="*/ 1126917 h 2315826"/>
                  <a:gd name="connsiteX0-51" fmla="*/ 6423 w 2689346"/>
                  <a:gd name="connsiteY0-52" fmla="*/ 1126917 h 2505302"/>
                  <a:gd name="connsiteX1-53" fmla="*/ 1183983 w 2689346"/>
                  <a:gd name="connsiteY1-54" fmla="*/ 9038 h 2505302"/>
                  <a:gd name="connsiteX2-55" fmla="*/ 2689346 w 2689346"/>
                  <a:gd name="connsiteY2-56" fmla="*/ 833619 h 2505302"/>
                  <a:gd name="connsiteX3-57" fmla="*/ 804421 w 2689346"/>
                  <a:gd name="connsiteY3-58" fmla="*/ 2503589 h 2505302"/>
                  <a:gd name="connsiteX4-59" fmla="*/ 6423 w 2689346"/>
                  <a:gd name="connsiteY4-60" fmla="*/ 1126917 h 2505302"/>
                  <a:gd name="connsiteX0-61" fmla="*/ 19177 w 2702100"/>
                  <a:gd name="connsiteY0-62" fmla="*/ 1312478 h 2690916"/>
                  <a:gd name="connsiteX1-63" fmla="*/ 1541794 w 2702100"/>
                  <a:gd name="connsiteY1-64" fmla="*/ 4818 h 2690916"/>
                  <a:gd name="connsiteX2-65" fmla="*/ 2702100 w 2702100"/>
                  <a:gd name="connsiteY2-66" fmla="*/ 1019180 h 2690916"/>
                  <a:gd name="connsiteX3-67" fmla="*/ 817175 w 2702100"/>
                  <a:gd name="connsiteY3-68" fmla="*/ 2689150 h 2690916"/>
                  <a:gd name="connsiteX4-69" fmla="*/ 19177 w 2702100"/>
                  <a:gd name="connsiteY4-70" fmla="*/ 1312478 h 2690916"/>
                  <a:gd name="connsiteX0-71" fmla="*/ 19177 w 2702100"/>
                  <a:gd name="connsiteY0-72" fmla="*/ 1342536 h 2720974"/>
                  <a:gd name="connsiteX1-73" fmla="*/ 1541794 w 2702100"/>
                  <a:gd name="connsiteY1-74" fmla="*/ 34876 h 2720974"/>
                  <a:gd name="connsiteX2-75" fmla="*/ 2702100 w 2702100"/>
                  <a:gd name="connsiteY2-76" fmla="*/ 1049238 h 2720974"/>
                  <a:gd name="connsiteX3-77" fmla="*/ 817175 w 2702100"/>
                  <a:gd name="connsiteY3-78" fmla="*/ 2719208 h 2720974"/>
                  <a:gd name="connsiteX4-79" fmla="*/ 19177 w 2702100"/>
                  <a:gd name="connsiteY4-80" fmla="*/ 1342536 h 2720974"/>
                  <a:gd name="connsiteX0-81" fmla="*/ 18154 w 2494043"/>
                  <a:gd name="connsiteY0-82" fmla="*/ 1307852 h 2684628"/>
                  <a:gd name="connsiteX1-83" fmla="*/ 1540771 w 2494043"/>
                  <a:gd name="connsiteY1-84" fmla="*/ 192 h 2684628"/>
                  <a:gd name="connsiteX2-85" fmla="*/ 2494043 w 2494043"/>
                  <a:gd name="connsiteY2-86" fmla="*/ 1238841 h 2684628"/>
                  <a:gd name="connsiteX3-87" fmla="*/ 816152 w 2494043"/>
                  <a:gd name="connsiteY3-88" fmla="*/ 2684524 h 2684628"/>
                  <a:gd name="connsiteX4-89" fmla="*/ 18154 w 2494043"/>
                  <a:gd name="connsiteY4-90" fmla="*/ 1307852 h 2684628"/>
                  <a:gd name="connsiteX0-91" fmla="*/ 18154 w 2555249"/>
                  <a:gd name="connsiteY0-92" fmla="*/ 1307871 h 2684647"/>
                  <a:gd name="connsiteX1-93" fmla="*/ 1540771 w 2555249"/>
                  <a:gd name="connsiteY1-94" fmla="*/ 211 h 2684647"/>
                  <a:gd name="connsiteX2-95" fmla="*/ 2494043 w 2555249"/>
                  <a:gd name="connsiteY2-96" fmla="*/ 1238860 h 2684647"/>
                  <a:gd name="connsiteX3-97" fmla="*/ 816152 w 2555249"/>
                  <a:gd name="connsiteY3-98" fmla="*/ 2684543 h 2684647"/>
                  <a:gd name="connsiteX4-99" fmla="*/ 18154 w 2555249"/>
                  <a:gd name="connsiteY4-100" fmla="*/ 1307871 h 2684647"/>
                  <a:gd name="connsiteX0-101" fmla="*/ 18154 w 2494043"/>
                  <a:gd name="connsiteY0-102" fmla="*/ 1307852 h 2684628"/>
                  <a:gd name="connsiteX1-103" fmla="*/ 1540771 w 2494043"/>
                  <a:gd name="connsiteY1-104" fmla="*/ 192 h 2684628"/>
                  <a:gd name="connsiteX2-105" fmla="*/ 2494043 w 2494043"/>
                  <a:gd name="connsiteY2-106" fmla="*/ 1238841 h 2684628"/>
                  <a:gd name="connsiteX3-107" fmla="*/ 816152 w 2494043"/>
                  <a:gd name="connsiteY3-108" fmla="*/ 2684524 h 2684628"/>
                  <a:gd name="connsiteX4-109" fmla="*/ 18154 w 2494043"/>
                  <a:gd name="connsiteY4-110" fmla="*/ 1307852 h 2684628"/>
                  <a:gd name="connsiteX0-111" fmla="*/ 18154 w 2494043"/>
                  <a:gd name="connsiteY0-112" fmla="*/ 1307852 h 2684628"/>
                  <a:gd name="connsiteX1-113" fmla="*/ 1540771 w 2494043"/>
                  <a:gd name="connsiteY1-114" fmla="*/ 192 h 2684628"/>
                  <a:gd name="connsiteX2-115" fmla="*/ 2494043 w 2494043"/>
                  <a:gd name="connsiteY2-116" fmla="*/ 1238841 h 2684628"/>
                  <a:gd name="connsiteX3-117" fmla="*/ 816152 w 2494043"/>
                  <a:gd name="connsiteY3-118" fmla="*/ 2684524 h 2684628"/>
                  <a:gd name="connsiteX4-119" fmla="*/ 18154 w 2494043"/>
                  <a:gd name="connsiteY4-120" fmla="*/ 1307852 h 2684628"/>
                  <a:gd name="connsiteX0-121" fmla="*/ 18154 w 2494043"/>
                  <a:gd name="connsiteY0-122" fmla="*/ 1307852 h 2684628"/>
                  <a:gd name="connsiteX1-123" fmla="*/ 1540771 w 2494043"/>
                  <a:gd name="connsiteY1-124" fmla="*/ 192 h 2684628"/>
                  <a:gd name="connsiteX2-125" fmla="*/ 2494043 w 2494043"/>
                  <a:gd name="connsiteY2-126" fmla="*/ 1238841 h 2684628"/>
                  <a:gd name="connsiteX3-127" fmla="*/ 816152 w 2494043"/>
                  <a:gd name="connsiteY3-128" fmla="*/ 2684524 h 2684628"/>
                  <a:gd name="connsiteX4-129" fmla="*/ 18154 w 2494043"/>
                  <a:gd name="connsiteY4-130" fmla="*/ 1307852 h 2684628"/>
                  <a:gd name="connsiteX0-131" fmla="*/ 18154 w 2494043"/>
                  <a:gd name="connsiteY0-132" fmla="*/ 1357768 h 2734544"/>
                  <a:gd name="connsiteX1-133" fmla="*/ 1540771 w 2494043"/>
                  <a:gd name="connsiteY1-134" fmla="*/ 50108 h 2734544"/>
                  <a:gd name="connsiteX2-135" fmla="*/ 2494043 w 2494043"/>
                  <a:gd name="connsiteY2-136" fmla="*/ 1288757 h 2734544"/>
                  <a:gd name="connsiteX3-137" fmla="*/ 816152 w 2494043"/>
                  <a:gd name="connsiteY3-138" fmla="*/ 2734440 h 2734544"/>
                  <a:gd name="connsiteX4-139" fmla="*/ 18154 w 2494043"/>
                  <a:gd name="connsiteY4-140" fmla="*/ 1357768 h 2734544"/>
                  <a:gd name="connsiteX0-141" fmla="*/ 42842 w 2518731"/>
                  <a:gd name="connsiteY0-142" fmla="*/ 1357768 h 2734579"/>
                  <a:gd name="connsiteX1-143" fmla="*/ 1565459 w 2518731"/>
                  <a:gd name="connsiteY1-144" fmla="*/ 50108 h 2734579"/>
                  <a:gd name="connsiteX2-145" fmla="*/ 2518731 w 2518731"/>
                  <a:gd name="connsiteY2-146" fmla="*/ 1288757 h 2734579"/>
                  <a:gd name="connsiteX3-147" fmla="*/ 840840 w 2518731"/>
                  <a:gd name="connsiteY3-148" fmla="*/ 2734440 h 2734579"/>
                  <a:gd name="connsiteX4-149" fmla="*/ 42842 w 2518731"/>
                  <a:gd name="connsiteY4-150" fmla="*/ 1357768 h 2734579"/>
                  <a:gd name="connsiteX0-151" fmla="*/ 42842 w 2518731"/>
                  <a:gd name="connsiteY0-152" fmla="*/ 1357768 h 2736497"/>
                  <a:gd name="connsiteX1-153" fmla="*/ 1565459 w 2518731"/>
                  <a:gd name="connsiteY1-154" fmla="*/ 50108 h 2736497"/>
                  <a:gd name="connsiteX2-155" fmla="*/ 2518731 w 2518731"/>
                  <a:gd name="connsiteY2-156" fmla="*/ 1288757 h 2736497"/>
                  <a:gd name="connsiteX3-157" fmla="*/ 840840 w 2518731"/>
                  <a:gd name="connsiteY3-158" fmla="*/ 2734440 h 2736497"/>
                  <a:gd name="connsiteX4-159" fmla="*/ 42842 w 2518731"/>
                  <a:gd name="connsiteY4-160" fmla="*/ 1357768 h 2736497"/>
                  <a:gd name="connsiteX0-161" fmla="*/ 42842 w 2591134"/>
                  <a:gd name="connsiteY0-162" fmla="*/ 1356177 h 2734906"/>
                  <a:gd name="connsiteX1-163" fmla="*/ 1565459 w 2591134"/>
                  <a:gd name="connsiteY1-164" fmla="*/ 48517 h 2734906"/>
                  <a:gd name="connsiteX2-165" fmla="*/ 2518731 w 2591134"/>
                  <a:gd name="connsiteY2-166" fmla="*/ 1287166 h 2734906"/>
                  <a:gd name="connsiteX3-167" fmla="*/ 840840 w 2591134"/>
                  <a:gd name="connsiteY3-168" fmla="*/ 2732849 h 2734906"/>
                  <a:gd name="connsiteX4-169" fmla="*/ 42842 w 2591134"/>
                  <a:gd name="connsiteY4-170" fmla="*/ 1356177 h 2734906"/>
                  <a:gd name="connsiteX0-171" fmla="*/ 171291 w 2719583"/>
                  <a:gd name="connsiteY0-172" fmla="*/ 1356177 h 2735164"/>
                  <a:gd name="connsiteX1-173" fmla="*/ 1693908 w 2719583"/>
                  <a:gd name="connsiteY1-174" fmla="*/ 48517 h 2735164"/>
                  <a:gd name="connsiteX2-175" fmla="*/ 2647180 w 2719583"/>
                  <a:gd name="connsiteY2-176" fmla="*/ 1287166 h 2735164"/>
                  <a:gd name="connsiteX3-177" fmla="*/ 969289 w 2719583"/>
                  <a:gd name="connsiteY3-178" fmla="*/ 2732849 h 2735164"/>
                  <a:gd name="connsiteX4-179" fmla="*/ 171291 w 2719583"/>
                  <a:gd name="connsiteY4-180" fmla="*/ 1356177 h 2735164"/>
                  <a:gd name="connsiteX0-181" fmla="*/ 194213 w 2742505"/>
                  <a:gd name="connsiteY0-182" fmla="*/ 1356177 h 2735606"/>
                  <a:gd name="connsiteX1-183" fmla="*/ 1716830 w 2742505"/>
                  <a:gd name="connsiteY1-184" fmla="*/ 48517 h 2735606"/>
                  <a:gd name="connsiteX2-185" fmla="*/ 2670102 w 2742505"/>
                  <a:gd name="connsiteY2-186" fmla="*/ 1287166 h 2735606"/>
                  <a:gd name="connsiteX3-187" fmla="*/ 992211 w 2742505"/>
                  <a:gd name="connsiteY3-188" fmla="*/ 2732849 h 2735606"/>
                  <a:gd name="connsiteX4-189" fmla="*/ 194213 w 2742505"/>
                  <a:gd name="connsiteY4-190" fmla="*/ 1356177 h 2735606"/>
                  <a:gd name="connsiteX0-191" fmla="*/ 194213 w 2742505"/>
                  <a:gd name="connsiteY0-192" fmla="*/ 1356177 h 2742727"/>
                  <a:gd name="connsiteX1-193" fmla="*/ 1716830 w 2742505"/>
                  <a:gd name="connsiteY1-194" fmla="*/ 48517 h 2742727"/>
                  <a:gd name="connsiteX2-195" fmla="*/ 2670102 w 2742505"/>
                  <a:gd name="connsiteY2-196" fmla="*/ 1287166 h 2742727"/>
                  <a:gd name="connsiteX3-197" fmla="*/ 992211 w 2742505"/>
                  <a:gd name="connsiteY3-198" fmla="*/ 2732849 h 2742727"/>
                  <a:gd name="connsiteX4-199" fmla="*/ 194213 w 2742505"/>
                  <a:gd name="connsiteY4-200" fmla="*/ 1356177 h 2742727"/>
                  <a:gd name="connsiteX0-201" fmla="*/ 99036 w 2647328"/>
                  <a:gd name="connsiteY0-202" fmla="*/ 1356177 h 2740075"/>
                  <a:gd name="connsiteX1-203" fmla="*/ 1621653 w 2647328"/>
                  <a:gd name="connsiteY1-204" fmla="*/ 48517 h 2740075"/>
                  <a:gd name="connsiteX2-205" fmla="*/ 2574925 w 2647328"/>
                  <a:gd name="connsiteY2-206" fmla="*/ 1287166 h 2740075"/>
                  <a:gd name="connsiteX3-207" fmla="*/ 897034 w 2647328"/>
                  <a:gd name="connsiteY3-208" fmla="*/ 2732849 h 2740075"/>
                  <a:gd name="connsiteX4-209" fmla="*/ 99036 w 2647328"/>
                  <a:gd name="connsiteY4-210" fmla="*/ 1356177 h 2740075"/>
                  <a:gd name="connsiteX0-211" fmla="*/ 99036 w 2647328"/>
                  <a:gd name="connsiteY0-212" fmla="*/ 1356177 h 2743377"/>
                  <a:gd name="connsiteX1-213" fmla="*/ 1621653 w 2647328"/>
                  <a:gd name="connsiteY1-214" fmla="*/ 48517 h 2743377"/>
                  <a:gd name="connsiteX2-215" fmla="*/ 2574925 w 2647328"/>
                  <a:gd name="connsiteY2-216" fmla="*/ 1287166 h 2743377"/>
                  <a:gd name="connsiteX3-217" fmla="*/ 897034 w 2647328"/>
                  <a:gd name="connsiteY3-218" fmla="*/ 2732849 h 2743377"/>
                  <a:gd name="connsiteX4-219" fmla="*/ 99036 w 2647328"/>
                  <a:gd name="connsiteY4-220" fmla="*/ 1356177 h 2743377"/>
                  <a:gd name="connsiteX0-221" fmla="*/ 99036 w 2782483"/>
                  <a:gd name="connsiteY0-222" fmla="*/ 1349573 h 2736773"/>
                  <a:gd name="connsiteX1-223" fmla="*/ 1621653 w 2782483"/>
                  <a:gd name="connsiteY1-224" fmla="*/ 41913 h 2736773"/>
                  <a:gd name="connsiteX2-225" fmla="*/ 2574925 w 2782483"/>
                  <a:gd name="connsiteY2-226" fmla="*/ 1280562 h 2736773"/>
                  <a:gd name="connsiteX3-227" fmla="*/ 897034 w 2782483"/>
                  <a:gd name="connsiteY3-228" fmla="*/ 2726245 h 2736773"/>
                  <a:gd name="connsiteX4-229" fmla="*/ 99036 w 2782483"/>
                  <a:gd name="connsiteY4-230" fmla="*/ 1349573 h 27367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782483" h="2736773">
                    <a:moveTo>
                      <a:pt x="99036" y="1349573"/>
                    </a:moveTo>
                    <a:cubicBezTo>
                      <a:pt x="-321293" y="714659"/>
                      <a:pt x="674168" y="294955"/>
                      <a:pt x="1621653" y="41913"/>
                    </a:cubicBezTo>
                    <a:cubicBezTo>
                      <a:pt x="2569138" y="-211129"/>
                      <a:pt x="3101378" y="742098"/>
                      <a:pt x="2574925" y="1280562"/>
                    </a:cubicBezTo>
                    <a:cubicBezTo>
                      <a:pt x="2048472" y="1819026"/>
                      <a:pt x="1908106" y="2610877"/>
                      <a:pt x="897034" y="2726245"/>
                    </a:cubicBezTo>
                    <a:cubicBezTo>
                      <a:pt x="-114038" y="2841613"/>
                      <a:pt x="519365" y="1984487"/>
                      <a:pt x="99036" y="1349573"/>
                    </a:cubicBezTo>
                    <a:close/>
                  </a:path>
                </a:pathLst>
              </a:custGeom>
              <a:solidFill>
                <a:srgbClr val="4A5A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 rot="21304276">
                <a:off x="1835265" y="2346549"/>
                <a:ext cx="3137053" cy="2518984"/>
              </a:xfrm>
              <a:custGeom>
                <a:avLst/>
                <a:gdLst>
                  <a:gd name="connsiteX0" fmla="*/ 0 w 3726611"/>
                  <a:gd name="connsiteY0" fmla="*/ 1513626 h 3027251"/>
                  <a:gd name="connsiteX1" fmla="*/ 1863306 w 3726611"/>
                  <a:gd name="connsiteY1" fmla="*/ 0 h 3027251"/>
                  <a:gd name="connsiteX2" fmla="*/ 3726612 w 3726611"/>
                  <a:gd name="connsiteY2" fmla="*/ 1513626 h 3027251"/>
                  <a:gd name="connsiteX3" fmla="*/ 1863306 w 3726611"/>
                  <a:gd name="connsiteY3" fmla="*/ 3027252 h 3027251"/>
                  <a:gd name="connsiteX4" fmla="*/ 0 w 3726611"/>
                  <a:gd name="connsiteY4" fmla="*/ 1513626 h 3027251"/>
                  <a:gd name="connsiteX0-1" fmla="*/ 4622 w 3731234"/>
                  <a:gd name="connsiteY0-2" fmla="*/ 1203076 h 2716702"/>
                  <a:gd name="connsiteX1-3" fmla="*/ 2333755 w 3731234"/>
                  <a:gd name="connsiteY1-4" fmla="*/ 0 h 2716702"/>
                  <a:gd name="connsiteX2-5" fmla="*/ 3731234 w 3731234"/>
                  <a:gd name="connsiteY2-6" fmla="*/ 1203076 h 2716702"/>
                  <a:gd name="connsiteX3-7" fmla="*/ 1867928 w 3731234"/>
                  <a:gd name="connsiteY3-8" fmla="*/ 2716702 h 2716702"/>
                  <a:gd name="connsiteX4-9" fmla="*/ 4622 w 3731234"/>
                  <a:gd name="connsiteY4-10" fmla="*/ 1203076 h 2716702"/>
                  <a:gd name="connsiteX0-11" fmla="*/ 4622 w 3731234"/>
                  <a:gd name="connsiteY0-12" fmla="*/ 1203076 h 2716702"/>
                  <a:gd name="connsiteX1-13" fmla="*/ 2333755 w 3731234"/>
                  <a:gd name="connsiteY1-14" fmla="*/ 0 h 2716702"/>
                  <a:gd name="connsiteX2-15" fmla="*/ 3731234 w 3731234"/>
                  <a:gd name="connsiteY2-16" fmla="*/ 1203076 h 2716702"/>
                  <a:gd name="connsiteX3-17" fmla="*/ 1867928 w 3731234"/>
                  <a:gd name="connsiteY3-18" fmla="*/ 2716702 h 2716702"/>
                  <a:gd name="connsiteX4-19" fmla="*/ 4622 w 3731234"/>
                  <a:gd name="connsiteY4-20" fmla="*/ 1203076 h 2716702"/>
                  <a:gd name="connsiteX0-21" fmla="*/ 4622 w 3731234"/>
                  <a:gd name="connsiteY0-22" fmla="*/ 1203076 h 2716702"/>
                  <a:gd name="connsiteX1-23" fmla="*/ 2333755 w 3731234"/>
                  <a:gd name="connsiteY1-24" fmla="*/ 0 h 2716702"/>
                  <a:gd name="connsiteX2-25" fmla="*/ 3731234 w 3731234"/>
                  <a:gd name="connsiteY2-26" fmla="*/ 1203076 h 2716702"/>
                  <a:gd name="connsiteX3-27" fmla="*/ 1867928 w 3731234"/>
                  <a:gd name="connsiteY3-28" fmla="*/ 2716702 h 2716702"/>
                  <a:gd name="connsiteX4-29" fmla="*/ 4622 w 3731234"/>
                  <a:gd name="connsiteY4-30" fmla="*/ 1203076 h 2716702"/>
                  <a:gd name="connsiteX0-31" fmla="*/ 4622 w 3731234"/>
                  <a:gd name="connsiteY0-32" fmla="*/ 1203076 h 2716702"/>
                  <a:gd name="connsiteX1-33" fmla="*/ 2333755 w 3731234"/>
                  <a:gd name="connsiteY1-34" fmla="*/ 0 h 2716702"/>
                  <a:gd name="connsiteX2-35" fmla="*/ 3731234 w 3731234"/>
                  <a:gd name="connsiteY2-36" fmla="*/ 1203076 h 2716702"/>
                  <a:gd name="connsiteX3-37" fmla="*/ 1867928 w 3731234"/>
                  <a:gd name="connsiteY3-38" fmla="*/ 2716702 h 2716702"/>
                  <a:gd name="connsiteX4-39" fmla="*/ 4622 w 3731234"/>
                  <a:gd name="connsiteY4-40" fmla="*/ 1203076 h 2716702"/>
                  <a:gd name="connsiteX0-41" fmla="*/ 78835 w 3805447"/>
                  <a:gd name="connsiteY0-42" fmla="*/ 1203076 h 2716702"/>
                  <a:gd name="connsiteX1-43" fmla="*/ 2407968 w 3805447"/>
                  <a:gd name="connsiteY1-44" fmla="*/ 0 h 2716702"/>
                  <a:gd name="connsiteX2-45" fmla="*/ 3805447 w 3805447"/>
                  <a:gd name="connsiteY2-46" fmla="*/ 1203076 h 2716702"/>
                  <a:gd name="connsiteX3-47" fmla="*/ 1942141 w 3805447"/>
                  <a:gd name="connsiteY3-48" fmla="*/ 2716702 h 2716702"/>
                  <a:gd name="connsiteX4-49" fmla="*/ 78835 w 3805447"/>
                  <a:gd name="connsiteY4-50" fmla="*/ 1203076 h 2716702"/>
                  <a:gd name="connsiteX0-51" fmla="*/ 258 w 3727162"/>
                  <a:gd name="connsiteY0-52" fmla="*/ 633732 h 2147358"/>
                  <a:gd name="connsiteX1-53" fmla="*/ 1967082 w 3727162"/>
                  <a:gd name="connsiteY1-54" fmla="*/ 0 h 2147358"/>
                  <a:gd name="connsiteX2-55" fmla="*/ 3726870 w 3727162"/>
                  <a:gd name="connsiteY2-56" fmla="*/ 633732 h 2147358"/>
                  <a:gd name="connsiteX3-57" fmla="*/ 1863564 w 3727162"/>
                  <a:gd name="connsiteY3-58" fmla="*/ 2147358 h 2147358"/>
                  <a:gd name="connsiteX4-59" fmla="*/ 258 w 3727162"/>
                  <a:gd name="connsiteY4-60" fmla="*/ 633732 h 2147358"/>
                  <a:gd name="connsiteX0-61" fmla="*/ 258 w 3727396"/>
                  <a:gd name="connsiteY0-62" fmla="*/ 768943 h 2282569"/>
                  <a:gd name="connsiteX1-63" fmla="*/ 1967082 w 3727396"/>
                  <a:gd name="connsiteY1-64" fmla="*/ 135211 h 2282569"/>
                  <a:gd name="connsiteX2-65" fmla="*/ 3726870 w 3727396"/>
                  <a:gd name="connsiteY2-66" fmla="*/ 768943 h 2282569"/>
                  <a:gd name="connsiteX3-67" fmla="*/ 1863564 w 3727396"/>
                  <a:gd name="connsiteY3-68" fmla="*/ 2282569 h 2282569"/>
                  <a:gd name="connsiteX4-69" fmla="*/ 258 w 3727396"/>
                  <a:gd name="connsiteY4-70" fmla="*/ 768943 h 2282569"/>
                  <a:gd name="connsiteX0-71" fmla="*/ 161 w 3002548"/>
                  <a:gd name="connsiteY0-72" fmla="*/ 637657 h 2152719"/>
                  <a:gd name="connsiteX1-73" fmla="*/ 1966985 w 3002548"/>
                  <a:gd name="connsiteY1-74" fmla="*/ 3925 h 2152719"/>
                  <a:gd name="connsiteX2-75" fmla="*/ 3002154 w 3002548"/>
                  <a:gd name="connsiteY2-76" fmla="*/ 896450 h 2152719"/>
                  <a:gd name="connsiteX3-77" fmla="*/ 1863467 w 3002548"/>
                  <a:gd name="connsiteY3-78" fmla="*/ 2151283 h 2152719"/>
                  <a:gd name="connsiteX4-79" fmla="*/ 161 w 3002548"/>
                  <a:gd name="connsiteY4-80" fmla="*/ 637657 h 2152719"/>
                  <a:gd name="connsiteX0-81" fmla="*/ 161 w 3154662"/>
                  <a:gd name="connsiteY0-82" fmla="*/ 637657 h 2153230"/>
                  <a:gd name="connsiteX1-83" fmla="*/ 1966985 w 3154662"/>
                  <a:gd name="connsiteY1-84" fmla="*/ 3925 h 2153230"/>
                  <a:gd name="connsiteX2-85" fmla="*/ 3002154 w 3154662"/>
                  <a:gd name="connsiteY2-86" fmla="*/ 896450 h 2153230"/>
                  <a:gd name="connsiteX3-87" fmla="*/ 1863467 w 3154662"/>
                  <a:gd name="connsiteY3-88" fmla="*/ 2151283 h 2153230"/>
                  <a:gd name="connsiteX4-89" fmla="*/ 161 w 3154662"/>
                  <a:gd name="connsiteY4-90" fmla="*/ 637657 h 2153230"/>
                  <a:gd name="connsiteX0-91" fmla="*/ 167 w 3475512"/>
                  <a:gd name="connsiteY0-92" fmla="*/ 639144 h 2155720"/>
                  <a:gd name="connsiteX1-93" fmla="*/ 1966991 w 3475512"/>
                  <a:gd name="connsiteY1-94" fmla="*/ 5412 h 2155720"/>
                  <a:gd name="connsiteX2-95" fmla="*/ 3347216 w 3475512"/>
                  <a:gd name="connsiteY2-96" fmla="*/ 949695 h 2155720"/>
                  <a:gd name="connsiteX3-97" fmla="*/ 1863473 w 3475512"/>
                  <a:gd name="connsiteY3-98" fmla="*/ 2152770 h 2155720"/>
                  <a:gd name="connsiteX4-99" fmla="*/ 167 w 3475512"/>
                  <a:gd name="connsiteY4-100" fmla="*/ 639144 h 2155720"/>
                  <a:gd name="connsiteX0-101" fmla="*/ 167 w 3370580"/>
                  <a:gd name="connsiteY0-102" fmla="*/ 680189 h 2223659"/>
                  <a:gd name="connsiteX1-103" fmla="*/ 1966991 w 3370580"/>
                  <a:gd name="connsiteY1-104" fmla="*/ 46457 h 2223659"/>
                  <a:gd name="connsiteX2-105" fmla="*/ 3347216 w 3370580"/>
                  <a:gd name="connsiteY2-106" fmla="*/ 990740 h 2223659"/>
                  <a:gd name="connsiteX3-107" fmla="*/ 1863473 w 3370580"/>
                  <a:gd name="connsiteY3-108" fmla="*/ 2193815 h 2223659"/>
                  <a:gd name="connsiteX4-109" fmla="*/ 167 w 3370580"/>
                  <a:gd name="connsiteY4-110" fmla="*/ 680189 h 2223659"/>
                  <a:gd name="connsiteX0-111" fmla="*/ 167 w 3347477"/>
                  <a:gd name="connsiteY0-112" fmla="*/ 638879 h 2034143"/>
                  <a:gd name="connsiteX1-113" fmla="*/ 1966991 w 3347477"/>
                  <a:gd name="connsiteY1-114" fmla="*/ 5147 h 2034143"/>
                  <a:gd name="connsiteX2-115" fmla="*/ 3347216 w 3347477"/>
                  <a:gd name="connsiteY2-116" fmla="*/ 949430 h 2034143"/>
                  <a:gd name="connsiteX3-117" fmla="*/ 1863473 w 3347477"/>
                  <a:gd name="connsiteY3-118" fmla="*/ 2031736 h 2034143"/>
                  <a:gd name="connsiteX4-119" fmla="*/ 167 w 3347477"/>
                  <a:gd name="connsiteY4-120" fmla="*/ 638879 h 2034143"/>
                  <a:gd name="connsiteX0-121" fmla="*/ 167 w 3419973"/>
                  <a:gd name="connsiteY0-122" fmla="*/ 689429 h 2141359"/>
                  <a:gd name="connsiteX1-123" fmla="*/ 1966991 w 3419973"/>
                  <a:gd name="connsiteY1-124" fmla="*/ 55697 h 2141359"/>
                  <a:gd name="connsiteX2-125" fmla="*/ 3347216 w 3419973"/>
                  <a:gd name="connsiteY2-126" fmla="*/ 999980 h 2141359"/>
                  <a:gd name="connsiteX3-127" fmla="*/ 1863473 w 3419973"/>
                  <a:gd name="connsiteY3-128" fmla="*/ 2082286 h 2141359"/>
                  <a:gd name="connsiteX4-129" fmla="*/ 167 w 3419973"/>
                  <a:gd name="connsiteY4-130" fmla="*/ 689429 h 2141359"/>
                  <a:gd name="connsiteX0-131" fmla="*/ 205 w 3124546"/>
                  <a:gd name="connsiteY0-132" fmla="*/ 486137 h 2141901"/>
                  <a:gd name="connsiteX1-133" fmla="*/ 1673731 w 3124546"/>
                  <a:gd name="connsiteY1-134" fmla="*/ 42186 h 2141901"/>
                  <a:gd name="connsiteX2-135" fmla="*/ 3053956 w 3124546"/>
                  <a:gd name="connsiteY2-136" fmla="*/ 986469 h 2141901"/>
                  <a:gd name="connsiteX3-137" fmla="*/ 1570213 w 3124546"/>
                  <a:gd name="connsiteY3-138" fmla="*/ 2068775 h 2141901"/>
                  <a:gd name="connsiteX4-139" fmla="*/ 205 w 3124546"/>
                  <a:gd name="connsiteY4-140" fmla="*/ 486137 h 2141901"/>
                  <a:gd name="connsiteX0-141" fmla="*/ 16406 w 3140747"/>
                  <a:gd name="connsiteY0-142" fmla="*/ 520411 h 2176175"/>
                  <a:gd name="connsiteX1-143" fmla="*/ 1689932 w 3140747"/>
                  <a:gd name="connsiteY1-144" fmla="*/ 76460 h 2176175"/>
                  <a:gd name="connsiteX2-145" fmla="*/ 3070157 w 3140747"/>
                  <a:gd name="connsiteY2-146" fmla="*/ 1020743 h 2176175"/>
                  <a:gd name="connsiteX3-147" fmla="*/ 1586414 w 3140747"/>
                  <a:gd name="connsiteY3-148" fmla="*/ 2103049 h 2176175"/>
                  <a:gd name="connsiteX4-149" fmla="*/ 16406 w 3140747"/>
                  <a:gd name="connsiteY4-150" fmla="*/ 520411 h 2176175"/>
                  <a:gd name="connsiteX0-151" fmla="*/ 12484 w 3136825"/>
                  <a:gd name="connsiteY0-152" fmla="*/ 546134 h 2201898"/>
                  <a:gd name="connsiteX1-153" fmla="*/ 1686010 w 3136825"/>
                  <a:gd name="connsiteY1-154" fmla="*/ 102183 h 2201898"/>
                  <a:gd name="connsiteX2-155" fmla="*/ 3066235 w 3136825"/>
                  <a:gd name="connsiteY2-156" fmla="*/ 1046466 h 2201898"/>
                  <a:gd name="connsiteX3-157" fmla="*/ 1582492 w 3136825"/>
                  <a:gd name="connsiteY3-158" fmla="*/ 2128772 h 2201898"/>
                  <a:gd name="connsiteX4-159" fmla="*/ 12484 w 3136825"/>
                  <a:gd name="connsiteY4-160" fmla="*/ 546134 h 2201898"/>
                  <a:gd name="connsiteX0-161" fmla="*/ 12712 w 3137053"/>
                  <a:gd name="connsiteY0-162" fmla="*/ 546134 h 2380683"/>
                  <a:gd name="connsiteX1-163" fmla="*/ 1686238 w 3137053"/>
                  <a:gd name="connsiteY1-164" fmla="*/ 102183 h 2380683"/>
                  <a:gd name="connsiteX2-165" fmla="*/ 3066463 w 3137053"/>
                  <a:gd name="connsiteY2-166" fmla="*/ 1046466 h 2380683"/>
                  <a:gd name="connsiteX3-167" fmla="*/ 1582720 w 3137053"/>
                  <a:gd name="connsiteY3-168" fmla="*/ 2128772 h 2380683"/>
                  <a:gd name="connsiteX4-169" fmla="*/ 12712 w 3137053"/>
                  <a:gd name="connsiteY4-170" fmla="*/ 546134 h 238068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137053" h="2380683">
                    <a:moveTo>
                      <a:pt x="12712" y="546134"/>
                    </a:moveTo>
                    <a:cubicBezTo>
                      <a:pt x="160856" y="-222032"/>
                      <a:pt x="1177279" y="18794"/>
                      <a:pt x="1686238" y="102183"/>
                    </a:cubicBezTo>
                    <a:cubicBezTo>
                      <a:pt x="2195197" y="185572"/>
                      <a:pt x="3446026" y="-378227"/>
                      <a:pt x="3066463" y="1046466"/>
                    </a:cubicBezTo>
                    <a:cubicBezTo>
                      <a:pt x="2686900" y="2471159"/>
                      <a:pt x="2116063" y="2614497"/>
                      <a:pt x="1582720" y="2128772"/>
                    </a:cubicBezTo>
                    <a:cubicBezTo>
                      <a:pt x="1049377" y="1643047"/>
                      <a:pt x="-135432" y="1314300"/>
                      <a:pt x="12712" y="546134"/>
                    </a:cubicBezTo>
                    <a:close/>
                  </a:path>
                </a:pathLst>
              </a:custGeom>
              <a:noFill/>
              <a:ln w="25400">
                <a:solidFill>
                  <a:srgbClr val="B6A0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2481157" y="3824379"/>
              <a:ext cx="10060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600">
                  <a:solidFill>
                    <a:schemeClr val="bg1"/>
                  </a:solidFill>
                  <a:effectLst>
                    <a:outerShdw blurRad="25400" dist="25400" dir="2700000" algn="tl">
                      <a:srgbClr val="000000">
                        <a:alpha val="34000"/>
                      </a:srgbClr>
                    </a:outerShdw>
                  </a:effectLst>
                  <a:latin typeface="字魂45号-冰宇雅宋" panose="00000500000000000000" pitchFamily="2" charset="-122"/>
                  <a:ea typeface="字魂45号-冰宇雅宋" panose="00000500000000000000" pitchFamily="2" charset="-122"/>
                </a:rPr>
                <a:t>PART</a:t>
              </a:r>
              <a:endParaRPr lang="zh-CN" altLang="en-US" sz="1600">
                <a:solidFill>
                  <a:schemeClr val="bg1"/>
                </a:solidFill>
                <a:effectLst>
                  <a:outerShdw blurRad="25400" dist="25400" dir="2700000" algn="tl">
                    <a:srgbClr val="000000">
                      <a:alpha val="34000"/>
                    </a:srgbClr>
                  </a:outerShdw>
                </a:effectLst>
                <a:latin typeface="字魂45号-冰宇雅宋" panose="00000500000000000000" pitchFamily="2" charset="-122"/>
                <a:ea typeface="字魂45号-冰宇雅宋" panose="00000500000000000000" pitchFamily="2" charset="-122"/>
              </a:endParaRPr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5168900" y="2794000"/>
            <a:ext cx="6350000" cy="127000"/>
          </a:xfrm>
          <a:prstGeom prst="rect">
            <a:avLst/>
          </a:prstGeom>
        </p:spPr>
        <p:txBody>
          <a:bodyPr wrap="square" rtlCol="0" anchor="t"/>
          <a:lstStyle/>
          <a:p>
            <a:pPr algn="l" fontAlgn="t">
              <a:defRPr/>
            </a:pPr>
            <a:r>
              <a:rPr lang="en-US" sz="5800" b="1">
                <a:solidFill>
                  <a:srgbClr val="424242"/>
                </a:solidFill>
                <a:ea typeface="微软雅黑" panose="020B0503020204020204" charset="-122"/>
              </a:rPr>
              <a:t>水资源保护的意义</a:t>
            </a:r>
            <a:endParaRPr lang="en-US" sz="1100"/>
          </a:p>
        </p:txBody>
      </p:sp>
      <p:sp>
        <p:nvSpPr>
          <p:cNvPr id="3" name="TextBox 3"/>
          <p:cNvSpPr txBox="1"/>
          <p:nvPr/>
        </p:nvSpPr>
        <p:spPr>
          <a:xfrm>
            <a:off x="2324100" y="2984500"/>
            <a:ext cx="1981200" cy="127000"/>
          </a:xfrm>
          <a:prstGeom prst="rect">
            <a:avLst/>
          </a:prstGeom>
        </p:spPr>
        <p:txBody>
          <a:bodyPr wrap="square" rtlCol="0" anchor="t"/>
          <a:lstStyle/>
          <a:p>
            <a:pPr algn="ctr" fontAlgn="t">
              <a:defRPr/>
            </a:pPr>
            <a:r>
              <a:rPr lang="en-US" sz="5300" b="1">
                <a:solidFill>
                  <a:srgbClr val="FFFFFF"/>
                </a:solidFill>
                <a:latin typeface="微软雅黑" panose="020B0503020204020204" charset="-122"/>
              </a:rPr>
              <a:t>3</a:t>
            </a:r>
            <a:endParaRPr lang="en-US" sz="110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582400" y="107696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654249" y="621466"/>
            <a:ext cx="129120" cy="611648"/>
          </a:xfrm>
          <a:prstGeom prst="rect">
            <a:avLst/>
          </a:prstGeom>
          <a:solidFill>
            <a:srgbClr val="4A5A6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"/>
          <p:cNvSpPr/>
          <p:nvPr/>
        </p:nvSpPr>
        <p:spPr>
          <a:xfrm flipH="1">
            <a:off x="9822595" y="1"/>
            <a:ext cx="2369401" cy="2110636"/>
          </a:xfrm>
          <a:custGeom>
            <a:avLst/>
            <a:gdLst>
              <a:gd name="connsiteX0" fmla="*/ 0 w 3753853"/>
              <a:gd name="connsiteY0" fmla="*/ 0 h 2053389"/>
              <a:gd name="connsiteX1" fmla="*/ 3753853 w 3753853"/>
              <a:gd name="connsiteY1" fmla="*/ 0 h 2053389"/>
              <a:gd name="connsiteX2" fmla="*/ 3753853 w 3753853"/>
              <a:gd name="connsiteY2" fmla="*/ 2053389 h 2053389"/>
              <a:gd name="connsiteX3" fmla="*/ 0 w 3753853"/>
              <a:gd name="connsiteY3" fmla="*/ 2053389 h 2053389"/>
              <a:gd name="connsiteX4" fmla="*/ 0 w 3753853"/>
              <a:gd name="connsiteY4" fmla="*/ 0 h 2053389"/>
              <a:gd name="connsiteX0-1" fmla="*/ 0 w 3753853"/>
              <a:gd name="connsiteY0-2" fmla="*/ 0 h 2053389"/>
              <a:gd name="connsiteX1-3" fmla="*/ 3753853 w 3753853"/>
              <a:gd name="connsiteY1-4" fmla="*/ 0 h 2053389"/>
              <a:gd name="connsiteX2-5" fmla="*/ 1636296 w 3753853"/>
              <a:gd name="connsiteY2-6" fmla="*/ 1427747 h 2053389"/>
              <a:gd name="connsiteX3-7" fmla="*/ 0 w 3753853"/>
              <a:gd name="connsiteY3-8" fmla="*/ 2053389 h 2053389"/>
              <a:gd name="connsiteX4-9" fmla="*/ 0 w 3753853"/>
              <a:gd name="connsiteY4-10" fmla="*/ 0 h 2053389"/>
              <a:gd name="connsiteX0-11" fmla="*/ 0 w 3753853"/>
              <a:gd name="connsiteY0-12" fmla="*/ 0 h 2053389"/>
              <a:gd name="connsiteX1-13" fmla="*/ 3753853 w 3753853"/>
              <a:gd name="connsiteY1-14" fmla="*/ 0 h 2053389"/>
              <a:gd name="connsiteX2-15" fmla="*/ 1732548 w 3753853"/>
              <a:gd name="connsiteY2-16" fmla="*/ 1636294 h 2053389"/>
              <a:gd name="connsiteX3-17" fmla="*/ 0 w 3753853"/>
              <a:gd name="connsiteY3-18" fmla="*/ 2053389 h 2053389"/>
              <a:gd name="connsiteX4-19" fmla="*/ 0 w 3753853"/>
              <a:gd name="connsiteY4-20" fmla="*/ 0 h 2053389"/>
              <a:gd name="connsiteX0-21" fmla="*/ 0 w 3786846"/>
              <a:gd name="connsiteY0-22" fmla="*/ 0 h 2151400"/>
              <a:gd name="connsiteX1-23" fmla="*/ 3753853 w 3786846"/>
              <a:gd name="connsiteY1-24" fmla="*/ 0 h 2151400"/>
              <a:gd name="connsiteX2-25" fmla="*/ 1732548 w 3786846"/>
              <a:gd name="connsiteY2-26" fmla="*/ 1636294 h 2151400"/>
              <a:gd name="connsiteX3-27" fmla="*/ 0 w 3786846"/>
              <a:gd name="connsiteY3-28" fmla="*/ 2053389 h 2151400"/>
              <a:gd name="connsiteX4-29" fmla="*/ 0 w 3786846"/>
              <a:gd name="connsiteY4-30" fmla="*/ 0 h 2151400"/>
              <a:gd name="connsiteX0-31" fmla="*/ 0 w 3786846"/>
              <a:gd name="connsiteY0-32" fmla="*/ 0 h 2136160"/>
              <a:gd name="connsiteX1-33" fmla="*/ 3753853 w 3786846"/>
              <a:gd name="connsiteY1-34" fmla="*/ 0 h 2136160"/>
              <a:gd name="connsiteX2-35" fmla="*/ 1732548 w 3786846"/>
              <a:gd name="connsiteY2-36" fmla="*/ 1523999 h 2136160"/>
              <a:gd name="connsiteX3-37" fmla="*/ 0 w 3786846"/>
              <a:gd name="connsiteY3-38" fmla="*/ 2053389 h 2136160"/>
              <a:gd name="connsiteX4-39" fmla="*/ 0 w 3786846"/>
              <a:gd name="connsiteY4-40" fmla="*/ 0 h 2136160"/>
              <a:gd name="connsiteX0-41" fmla="*/ 0 w 3796873"/>
              <a:gd name="connsiteY0-42" fmla="*/ 0 h 2130908"/>
              <a:gd name="connsiteX1-43" fmla="*/ 3753853 w 3796873"/>
              <a:gd name="connsiteY1-44" fmla="*/ 0 h 2130908"/>
              <a:gd name="connsiteX2-45" fmla="*/ 2180456 w 3796873"/>
              <a:gd name="connsiteY2-46" fmla="*/ 1475873 h 2130908"/>
              <a:gd name="connsiteX3-47" fmla="*/ 0 w 3796873"/>
              <a:gd name="connsiteY3-48" fmla="*/ 2053389 h 2130908"/>
              <a:gd name="connsiteX4-49" fmla="*/ 0 w 3796873"/>
              <a:gd name="connsiteY4-50" fmla="*/ 0 h 2130908"/>
              <a:gd name="connsiteX0-51" fmla="*/ 0 w 3770628"/>
              <a:gd name="connsiteY0-52" fmla="*/ 0 h 2130908"/>
              <a:gd name="connsiteX1-53" fmla="*/ 3753853 w 3770628"/>
              <a:gd name="connsiteY1-54" fmla="*/ 0 h 2130908"/>
              <a:gd name="connsiteX2-55" fmla="*/ 2180456 w 3770628"/>
              <a:gd name="connsiteY2-56" fmla="*/ 1475873 h 2130908"/>
              <a:gd name="connsiteX3-57" fmla="*/ 0 w 3770628"/>
              <a:gd name="connsiteY3-58" fmla="*/ 2053389 h 2130908"/>
              <a:gd name="connsiteX4-59" fmla="*/ 0 w 3770628"/>
              <a:gd name="connsiteY4-60" fmla="*/ 0 h 2130908"/>
              <a:gd name="connsiteX0-61" fmla="*/ 0 w 3766998"/>
              <a:gd name="connsiteY0-62" fmla="*/ 0 h 2106720"/>
              <a:gd name="connsiteX1-63" fmla="*/ 3753853 w 3766998"/>
              <a:gd name="connsiteY1-64" fmla="*/ 0 h 2106720"/>
              <a:gd name="connsiteX2-65" fmla="*/ 1834346 w 3766998"/>
              <a:gd name="connsiteY2-66" fmla="*/ 1138989 h 2106720"/>
              <a:gd name="connsiteX3-67" fmla="*/ 0 w 3766998"/>
              <a:gd name="connsiteY3-68" fmla="*/ 2053389 h 2106720"/>
              <a:gd name="connsiteX4-69" fmla="*/ 0 w 3766998"/>
              <a:gd name="connsiteY4-70" fmla="*/ 0 h 2106720"/>
              <a:gd name="connsiteX0-71" fmla="*/ 0 w 3769087"/>
              <a:gd name="connsiteY0-72" fmla="*/ 0 h 2099412"/>
              <a:gd name="connsiteX1-73" fmla="*/ 3753853 w 3769087"/>
              <a:gd name="connsiteY1-74" fmla="*/ 0 h 2099412"/>
              <a:gd name="connsiteX2-75" fmla="*/ 1834346 w 3769087"/>
              <a:gd name="connsiteY2-76" fmla="*/ 1138989 h 2099412"/>
              <a:gd name="connsiteX3-77" fmla="*/ 0 w 3769087"/>
              <a:gd name="connsiteY3-78" fmla="*/ 2053389 h 2099412"/>
              <a:gd name="connsiteX4-79" fmla="*/ 0 w 3769087"/>
              <a:gd name="connsiteY4-80" fmla="*/ 0 h 2099412"/>
              <a:gd name="connsiteX0-81" fmla="*/ 0 w 3769087"/>
              <a:gd name="connsiteY0-82" fmla="*/ 0 h 2053389"/>
              <a:gd name="connsiteX1-83" fmla="*/ 3753853 w 3769087"/>
              <a:gd name="connsiteY1-84" fmla="*/ 0 h 2053389"/>
              <a:gd name="connsiteX2-85" fmla="*/ 1834346 w 3769087"/>
              <a:gd name="connsiteY2-86" fmla="*/ 1138989 h 2053389"/>
              <a:gd name="connsiteX3-87" fmla="*/ 0 w 3769087"/>
              <a:gd name="connsiteY3-88" fmla="*/ 2053389 h 2053389"/>
              <a:gd name="connsiteX4-89" fmla="*/ 0 w 3769087"/>
              <a:gd name="connsiteY4-90" fmla="*/ 0 h 2053389"/>
              <a:gd name="connsiteX0-91" fmla="*/ 0 w 3769087"/>
              <a:gd name="connsiteY0-92" fmla="*/ 0 h 2053389"/>
              <a:gd name="connsiteX1-93" fmla="*/ 3753853 w 3769087"/>
              <a:gd name="connsiteY1-94" fmla="*/ 0 h 2053389"/>
              <a:gd name="connsiteX2-95" fmla="*/ 1834346 w 3769087"/>
              <a:gd name="connsiteY2-96" fmla="*/ 1138989 h 2053389"/>
              <a:gd name="connsiteX3-97" fmla="*/ 0 w 3769087"/>
              <a:gd name="connsiteY3-98" fmla="*/ 2053389 h 2053389"/>
              <a:gd name="connsiteX4-99" fmla="*/ 0 w 3769087"/>
              <a:gd name="connsiteY4-100" fmla="*/ 0 h 2053389"/>
              <a:gd name="connsiteX0-101" fmla="*/ 0 w 3766801"/>
              <a:gd name="connsiteY0-102" fmla="*/ 0 h 2053389"/>
              <a:gd name="connsiteX1-103" fmla="*/ 3753853 w 3766801"/>
              <a:gd name="connsiteY1-104" fmla="*/ 0 h 2053389"/>
              <a:gd name="connsiteX2-105" fmla="*/ 1590130 w 3766801"/>
              <a:gd name="connsiteY2-106" fmla="*/ 1007701 h 2053389"/>
              <a:gd name="connsiteX3-107" fmla="*/ 0 w 3766801"/>
              <a:gd name="connsiteY3-108" fmla="*/ 2053389 h 2053389"/>
              <a:gd name="connsiteX4-109" fmla="*/ 0 w 3766801"/>
              <a:gd name="connsiteY4-110" fmla="*/ 0 h 2053389"/>
              <a:gd name="connsiteX0-111" fmla="*/ 0 w 3766801"/>
              <a:gd name="connsiteY0-112" fmla="*/ 0 h 2053889"/>
              <a:gd name="connsiteX1-113" fmla="*/ 3753853 w 3766801"/>
              <a:gd name="connsiteY1-114" fmla="*/ 0 h 2053889"/>
              <a:gd name="connsiteX2-115" fmla="*/ 1590130 w 3766801"/>
              <a:gd name="connsiteY2-116" fmla="*/ 1007701 h 2053889"/>
              <a:gd name="connsiteX3-117" fmla="*/ 0 w 3766801"/>
              <a:gd name="connsiteY3-118" fmla="*/ 2053389 h 2053889"/>
              <a:gd name="connsiteX4-119" fmla="*/ 0 w 3766801"/>
              <a:gd name="connsiteY4-120" fmla="*/ 0 h 2053889"/>
              <a:gd name="connsiteX0-121" fmla="*/ 0 w 3766801"/>
              <a:gd name="connsiteY0-122" fmla="*/ 0 h 2053983"/>
              <a:gd name="connsiteX1-123" fmla="*/ 3753853 w 3766801"/>
              <a:gd name="connsiteY1-124" fmla="*/ 0 h 2053983"/>
              <a:gd name="connsiteX2-125" fmla="*/ 1590130 w 3766801"/>
              <a:gd name="connsiteY2-126" fmla="*/ 1007701 h 2053983"/>
              <a:gd name="connsiteX3-127" fmla="*/ 0 w 3766801"/>
              <a:gd name="connsiteY3-128" fmla="*/ 2053389 h 2053983"/>
              <a:gd name="connsiteX4-129" fmla="*/ 0 w 3766801"/>
              <a:gd name="connsiteY4-130" fmla="*/ 0 h 2053983"/>
              <a:gd name="connsiteX0-131" fmla="*/ 0 w 3766801"/>
              <a:gd name="connsiteY0-132" fmla="*/ 0 h 2054018"/>
              <a:gd name="connsiteX1-133" fmla="*/ 3753853 w 3766801"/>
              <a:gd name="connsiteY1-134" fmla="*/ 0 h 2054018"/>
              <a:gd name="connsiteX2-135" fmla="*/ 1590130 w 3766801"/>
              <a:gd name="connsiteY2-136" fmla="*/ 1051464 h 2054018"/>
              <a:gd name="connsiteX3-137" fmla="*/ 0 w 3766801"/>
              <a:gd name="connsiteY3-138" fmla="*/ 2053389 h 2054018"/>
              <a:gd name="connsiteX4-139" fmla="*/ 0 w 3766801"/>
              <a:gd name="connsiteY4-140" fmla="*/ 0 h 2054018"/>
              <a:gd name="connsiteX0-141" fmla="*/ 0 w 3780302"/>
              <a:gd name="connsiteY0-142" fmla="*/ 0 h 2054018"/>
              <a:gd name="connsiteX1-143" fmla="*/ 3753853 w 3780302"/>
              <a:gd name="connsiteY1-144" fmla="*/ 0 h 2054018"/>
              <a:gd name="connsiteX2-145" fmla="*/ 1590130 w 3780302"/>
              <a:gd name="connsiteY2-146" fmla="*/ 1051464 h 2054018"/>
              <a:gd name="connsiteX3-147" fmla="*/ 0 w 3780302"/>
              <a:gd name="connsiteY3-148" fmla="*/ 2053389 h 2054018"/>
              <a:gd name="connsiteX4-149" fmla="*/ 0 w 3780302"/>
              <a:gd name="connsiteY4-150" fmla="*/ 0 h 2054018"/>
              <a:gd name="connsiteX0-151" fmla="*/ 0 w 3785980"/>
              <a:gd name="connsiteY0-152" fmla="*/ 0 h 2053994"/>
              <a:gd name="connsiteX1-153" fmla="*/ 3753853 w 3785980"/>
              <a:gd name="connsiteY1-154" fmla="*/ 0 h 2053994"/>
              <a:gd name="connsiteX2-155" fmla="*/ 1590130 w 3785980"/>
              <a:gd name="connsiteY2-156" fmla="*/ 1051464 h 2053994"/>
              <a:gd name="connsiteX3-157" fmla="*/ 0 w 3785980"/>
              <a:gd name="connsiteY3-158" fmla="*/ 2053389 h 2053994"/>
              <a:gd name="connsiteX4-159" fmla="*/ 0 w 3785980"/>
              <a:gd name="connsiteY4-160" fmla="*/ 0 h 2053994"/>
              <a:gd name="connsiteX0-161" fmla="*/ 0 w 3794924"/>
              <a:gd name="connsiteY0-162" fmla="*/ 0 h 2053961"/>
              <a:gd name="connsiteX1-163" fmla="*/ 3753853 w 3794924"/>
              <a:gd name="connsiteY1-164" fmla="*/ 0 h 2053961"/>
              <a:gd name="connsiteX2-165" fmla="*/ 1956456 w 3794924"/>
              <a:gd name="connsiteY2-166" fmla="*/ 1007700 h 2053961"/>
              <a:gd name="connsiteX3-167" fmla="*/ 0 w 3794924"/>
              <a:gd name="connsiteY3-168" fmla="*/ 2053389 h 2053961"/>
              <a:gd name="connsiteX4-169" fmla="*/ 0 w 3794924"/>
              <a:gd name="connsiteY4-170" fmla="*/ 0 h 2053961"/>
              <a:gd name="connsiteX0-171" fmla="*/ 0 w 3799761"/>
              <a:gd name="connsiteY0-172" fmla="*/ 0 h 2053961"/>
              <a:gd name="connsiteX1-173" fmla="*/ 3753853 w 3799761"/>
              <a:gd name="connsiteY1-174" fmla="*/ 0 h 2053961"/>
              <a:gd name="connsiteX2-175" fmla="*/ 1956456 w 3799761"/>
              <a:gd name="connsiteY2-176" fmla="*/ 1007700 h 2053961"/>
              <a:gd name="connsiteX3-177" fmla="*/ 0 w 3799761"/>
              <a:gd name="connsiteY3-178" fmla="*/ 2053389 h 2053961"/>
              <a:gd name="connsiteX4-179" fmla="*/ 0 w 3799761"/>
              <a:gd name="connsiteY4-180" fmla="*/ 0 h 2053961"/>
              <a:gd name="connsiteX0-181" fmla="*/ 0 w 3860192"/>
              <a:gd name="connsiteY0-182" fmla="*/ 0 h 2053961"/>
              <a:gd name="connsiteX1-183" fmla="*/ 3753853 w 3860192"/>
              <a:gd name="connsiteY1-184" fmla="*/ 0 h 2053961"/>
              <a:gd name="connsiteX2-185" fmla="*/ 1956456 w 3860192"/>
              <a:gd name="connsiteY2-186" fmla="*/ 1007700 h 2053961"/>
              <a:gd name="connsiteX3-187" fmla="*/ 0 w 3860192"/>
              <a:gd name="connsiteY3-188" fmla="*/ 2053389 h 2053961"/>
              <a:gd name="connsiteX4-189" fmla="*/ 0 w 3860192"/>
              <a:gd name="connsiteY4-190" fmla="*/ 0 h 205396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860191" h="2053961">
                <a:moveTo>
                  <a:pt x="0" y="0"/>
                </a:moveTo>
                <a:lnTo>
                  <a:pt x="3753853" y="0"/>
                </a:lnTo>
                <a:cubicBezTo>
                  <a:pt x="4214248" y="408647"/>
                  <a:pt x="3099115" y="725232"/>
                  <a:pt x="1956456" y="1007700"/>
                </a:cubicBezTo>
                <a:cubicBezTo>
                  <a:pt x="813797" y="1290168"/>
                  <a:pt x="1591567" y="2078202"/>
                  <a:pt x="0" y="2053389"/>
                </a:cubicBezTo>
                <a:lnTo>
                  <a:pt x="0" y="0"/>
                </a:lnTo>
                <a:close/>
              </a:path>
            </a:pathLst>
          </a:custGeom>
          <a:solidFill>
            <a:srgbClr val="4A5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8883190" y="1"/>
            <a:ext cx="2181565" cy="554635"/>
          </a:xfrm>
          <a:custGeom>
            <a:avLst/>
            <a:gdLst>
              <a:gd name="connsiteX0" fmla="*/ 0 w 3290651"/>
              <a:gd name="connsiteY0" fmla="*/ 0 h 1069975"/>
              <a:gd name="connsiteX1" fmla="*/ 3290651 w 3290651"/>
              <a:gd name="connsiteY1" fmla="*/ 0 h 1069975"/>
              <a:gd name="connsiteX2" fmla="*/ 3290651 w 3290651"/>
              <a:gd name="connsiteY2" fmla="*/ 1069975 h 1069975"/>
              <a:gd name="connsiteX3" fmla="*/ 0 w 3290651"/>
              <a:gd name="connsiteY3" fmla="*/ 1069975 h 1069975"/>
              <a:gd name="connsiteX4" fmla="*/ 0 w 3290651"/>
              <a:gd name="connsiteY4" fmla="*/ 0 h 1069975"/>
              <a:gd name="connsiteX0-1" fmla="*/ 0 w 3290651"/>
              <a:gd name="connsiteY0-2" fmla="*/ 0 h 1069975"/>
              <a:gd name="connsiteX1-3" fmla="*/ 3290651 w 3290651"/>
              <a:gd name="connsiteY1-4" fmla="*/ 0 h 1069975"/>
              <a:gd name="connsiteX2-5" fmla="*/ 3290651 w 3290651"/>
              <a:gd name="connsiteY2-6" fmla="*/ 1069975 h 1069975"/>
              <a:gd name="connsiteX3-7" fmla="*/ 0 w 3290651"/>
              <a:gd name="connsiteY3-8" fmla="*/ 0 h 1069975"/>
              <a:gd name="connsiteX0-9" fmla="*/ 0 w 3290651"/>
              <a:gd name="connsiteY0-10" fmla="*/ 0 h 905083"/>
              <a:gd name="connsiteX1-11" fmla="*/ 3290651 w 3290651"/>
              <a:gd name="connsiteY1-12" fmla="*/ 0 h 905083"/>
              <a:gd name="connsiteX2-13" fmla="*/ 1866586 w 3290651"/>
              <a:gd name="connsiteY2-14" fmla="*/ 905083 h 905083"/>
              <a:gd name="connsiteX3-15" fmla="*/ 0 w 3290651"/>
              <a:gd name="connsiteY3-16" fmla="*/ 0 h 905083"/>
              <a:gd name="connsiteX0-17" fmla="*/ 24447 w 3366265"/>
              <a:gd name="connsiteY0-18" fmla="*/ 0 h 905083"/>
              <a:gd name="connsiteX1-19" fmla="*/ 3315098 w 3366265"/>
              <a:gd name="connsiteY1-20" fmla="*/ 0 h 905083"/>
              <a:gd name="connsiteX2-21" fmla="*/ 1891033 w 3366265"/>
              <a:gd name="connsiteY2-22" fmla="*/ 905083 h 905083"/>
              <a:gd name="connsiteX3-23" fmla="*/ 24447 w 3366265"/>
              <a:gd name="connsiteY3-24" fmla="*/ 0 h 905083"/>
              <a:gd name="connsiteX0-25" fmla="*/ 24447 w 3315098"/>
              <a:gd name="connsiteY0-26" fmla="*/ 0 h 905083"/>
              <a:gd name="connsiteX1-27" fmla="*/ 3315098 w 3315098"/>
              <a:gd name="connsiteY1-28" fmla="*/ 0 h 905083"/>
              <a:gd name="connsiteX2-29" fmla="*/ 1891033 w 3315098"/>
              <a:gd name="connsiteY2-30" fmla="*/ 905083 h 905083"/>
              <a:gd name="connsiteX3-31" fmla="*/ 24447 w 3315098"/>
              <a:gd name="connsiteY3-32" fmla="*/ 0 h 905083"/>
              <a:gd name="connsiteX0-33" fmla="*/ 10359 w 3301010"/>
              <a:gd name="connsiteY0-34" fmla="*/ 0 h 905083"/>
              <a:gd name="connsiteX1-35" fmla="*/ 3301010 w 3301010"/>
              <a:gd name="connsiteY1-36" fmla="*/ 0 h 905083"/>
              <a:gd name="connsiteX2-37" fmla="*/ 1876945 w 3301010"/>
              <a:gd name="connsiteY2-38" fmla="*/ 905083 h 905083"/>
              <a:gd name="connsiteX3-39" fmla="*/ 10359 w 3301010"/>
              <a:gd name="connsiteY3-40" fmla="*/ 0 h 905083"/>
              <a:gd name="connsiteX0-41" fmla="*/ 11811 w 3302462"/>
              <a:gd name="connsiteY0-42" fmla="*/ 0 h 755181"/>
              <a:gd name="connsiteX1-43" fmla="*/ 3302462 w 3302462"/>
              <a:gd name="connsiteY1-44" fmla="*/ 0 h 755181"/>
              <a:gd name="connsiteX2-45" fmla="*/ 1683525 w 3302462"/>
              <a:gd name="connsiteY2-46" fmla="*/ 755181 h 755181"/>
              <a:gd name="connsiteX3-47" fmla="*/ 11811 w 3302462"/>
              <a:gd name="connsiteY3-48" fmla="*/ 0 h 755181"/>
              <a:gd name="connsiteX0-49" fmla="*/ 0 w 3290651"/>
              <a:gd name="connsiteY0-50" fmla="*/ 0 h 760227"/>
              <a:gd name="connsiteX1-51" fmla="*/ 3290651 w 3290651"/>
              <a:gd name="connsiteY1-52" fmla="*/ 0 h 760227"/>
              <a:gd name="connsiteX2-53" fmla="*/ 1671714 w 3290651"/>
              <a:gd name="connsiteY2-54" fmla="*/ 755181 h 760227"/>
              <a:gd name="connsiteX3-55" fmla="*/ 0 w 3290651"/>
              <a:gd name="connsiteY3-56" fmla="*/ 0 h 760227"/>
              <a:gd name="connsiteX0-57" fmla="*/ 0 w 3290651"/>
              <a:gd name="connsiteY0-58" fmla="*/ 0 h 811121"/>
              <a:gd name="connsiteX1-59" fmla="*/ 3290651 w 3290651"/>
              <a:gd name="connsiteY1-60" fmla="*/ 0 h 811121"/>
              <a:gd name="connsiteX2-61" fmla="*/ 1671714 w 3290651"/>
              <a:gd name="connsiteY2-62" fmla="*/ 755181 h 811121"/>
              <a:gd name="connsiteX3-63" fmla="*/ 0 w 3290651"/>
              <a:gd name="connsiteY3-64" fmla="*/ 0 h 811121"/>
              <a:gd name="connsiteX0-65" fmla="*/ 0 w 3290651"/>
              <a:gd name="connsiteY0-66" fmla="*/ 0 h 759581"/>
              <a:gd name="connsiteX1-67" fmla="*/ 3290651 w 3290651"/>
              <a:gd name="connsiteY1-68" fmla="*/ 0 h 759581"/>
              <a:gd name="connsiteX2-69" fmla="*/ 1701694 w 3290651"/>
              <a:gd name="connsiteY2-70" fmla="*/ 695221 h 759581"/>
              <a:gd name="connsiteX3-71" fmla="*/ 0 w 3290651"/>
              <a:gd name="connsiteY3-72" fmla="*/ 0 h 759581"/>
              <a:gd name="connsiteX0-73" fmla="*/ 0 w 3290651"/>
              <a:gd name="connsiteY0-74" fmla="*/ 0 h 791522"/>
              <a:gd name="connsiteX1-75" fmla="*/ 3290651 w 3290651"/>
              <a:gd name="connsiteY1-76" fmla="*/ 0 h 791522"/>
              <a:gd name="connsiteX2-77" fmla="*/ 1701694 w 3290651"/>
              <a:gd name="connsiteY2-78" fmla="*/ 695221 h 791522"/>
              <a:gd name="connsiteX3-79" fmla="*/ 0 w 3290651"/>
              <a:gd name="connsiteY3-80" fmla="*/ 0 h 7915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290651" h="791522">
                <a:moveTo>
                  <a:pt x="0" y="0"/>
                </a:moveTo>
                <a:lnTo>
                  <a:pt x="3290651" y="0"/>
                </a:lnTo>
                <a:cubicBezTo>
                  <a:pt x="3152044" y="735463"/>
                  <a:pt x="2295107" y="935064"/>
                  <a:pt x="1701694" y="695221"/>
                </a:cubicBezTo>
                <a:cubicBezTo>
                  <a:pt x="1108281" y="455378"/>
                  <a:pt x="92440" y="870375"/>
                  <a:pt x="0" y="0"/>
                </a:cubicBezTo>
                <a:close/>
              </a:path>
            </a:pathLst>
          </a:custGeom>
          <a:solidFill>
            <a:srgbClr val="C1C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-1" y="4961788"/>
            <a:ext cx="3546065" cy="1911202"/>
          </a:xfrm>
          <a:custGeom>
            <a:avLst/>
            <a:gdLst>
              <a:gd name="connsiteX0" fmla="*/ 0 w 3132944"/>
              <a:gd name="connsiteY0" fmla="*/ 0 h 1875229"/>
              <a:gd name="connsiteX1" fmla="*/ 3132944 w 3132944"/>
              <a:gd name="connsiteY1" fmla="*/ 0 h 1875229"/>
              <a:gd name="connsiteX2" fmla="*/ 3132944 w 3132944"/>
              <a:gd name="connsiteY2" fmla="*/ 1875229 h 1875229"/>
              <a:gd name="connsiteX3" fmla="*/ 0 w 3132944"/>
              <a:gd name="connsiteY3" fmla="*/ 1875229 h 1875229"/>
              <a:gd name="connsiteX4" fmla="*/ 0 w 3132944"/>
              <a:gd name="connsiteY4" fmla="*/ 0 h 1875229"/>
              <a:gd name="connsiteX0-1" fmla="*/ 0 w 3132944"/>
              <a:gd name="connsiteY0-2" fmla="*/ 0 h 1875229"/>
              <a:gd name="connsiteX1-3" fmla="*/ 1514006 w 3132944"/>
              <a:gd name="connsiteY1-4" fmla="*/ 869430 h 1875229"/>
              <a:gd name="connsiteX2-5" fmla="*/ 3132944 w 3132944"/>
              <a:gd name="connsiteY2-6" fmla="*/ 1875229 h 1875229"/>
              <a:gd name="connsiteX3-7" fmla="*/ 0 w 3132944"/>
              <a:gd name="connsiteY3-8" fmla="*/ 1875229 h 1875229"/>
              <a:gd name="connsiteX4-9" fmla="*/ 0 w 3132944"/>
              <a:gd name="connsiteY4-10" fmla="*/ 0 h 1875229"/>
              <a:gd name="connsiteX0-11" fmla="*/ 0 w 3164072"/>
              <a:gd name="connsiteY0-12" fmla="*/ 24834 h 1900063"/>
              <a:gd name="connsiteX1-13" fmla="*/ 1514006 w 3164072"/>
              <a:gd name="connsiteY1-14" fmla="*/ 894264 h 1900063"/>
              <a:gd name="connsiteX2-15" fmla="*/ 3132944 w 3164072"/>
              <a:gd name="connsiteY2-16" fmla="*/ 1900063 h 1900063"/>
              <a:gd name="connsiteX3-17" fmla="*/ 0 w 3164072"/>
              <a:gd name="connsiteY3-18" fmla="*/ 1900063 h 1900063"/>
              <a:gd name="connsiteX4-19" fmla="*/ 0 w 3164072"/>
              <a:gd name="connsiteY4-20" fmla="*/ 24834 h 1900063"/>
              <a:gd name="connsiteX0-21" fmla="*/ 0 w 3170599"/>
              <a:gd name="connsiteY0-22" fmla="*/ 24834 h 1900063"/>
              <a:gd name="connsiteX1-23" fmla="*/ 1783829 w 3170599"/>
              <a:gd name="connsiteY1-24" fmla="*/ 894264 h 1900063"/>
              <a:gd name="connsiteX2-25" fmla="*/ 3132944 w 3170599"/>
              <a:gd name="connsiteY2-26" fmla="*/ 1900063 h 1900063"/>
              <a:gd name="connsiteX3-27" fmla="*/ 0 w 3170599"/>
              <a:gd name="connsiteY3-28" fmla="*/ 1900063 h 1900063"/>
              <a:gd name="connsiteX4-29" fmla="*/ 0 w 3170599"/>
              <a:gd name="connsiteY4-30" fmla="*/ 24834 h 1900063"/>
              <a:gd name="connsiteX0-31" fmla="*/ 0 w 3166449"/>
              <a:gd name="connsiteY0-32" fmla="*/ 27589 h 1902818"/>
              <a:gd name="connsiteX1-33" fmla="*/ 1783829 w 3166449"/>
              <a:gd name="connsiteY1-34" fmla="*/ 897019 h 1902818"/>
              <a:gd name="connsiteX2-35" fmla="*/ 3132944 w 3166449"/>
              <a:gd name="connsiteY2-36" fmla="*/ 1902818 h 1902818"/>
              <a:gd name="connsiteX3-37" fmla="*/ 0 w 3166449"/>
              <a:gd name="connsiteY3-38" fmla="*/ 1902818 h 1902818"/>
              <a:gd name="connsiteX4-39" fmla="*/ 0 w 3166449"/>
              <a:gd name="connsiteY4-40" fmla="*/ 27589 h 1902818"/>
              <a:gd name="connsiteX0-41" fmla="*/ 0 w 3165464"/>
              <a:gd name="connsiteY0-42" fmla="*/ 38589 h 1913818"/>
              <a:gd name="connsiteX1-43" fmla="*/ 1783829 w 3165464"/>
              <a:gd name="connsiteY1-44" fmla="*/ 908019 h 1913818"/>
              <a:gd name="connsiteX2-45" fmla="*/ 3132944 w 3165464"/>
              <a:gd name="connsiteY2-46" fmla="*/ 1913818 h 1913818"/>
              <a:gd name="connsiteX3-47" fmla="*/ 0 w 3165464"/>
              <a:gd name="connsiteY3-48" fmla="*/ 1913818 h 1913818"/>
              <a:gd name="connsiteX4-49" fmla="*/ 0 w 3165464"/>
              <a:gd name="connsiteY4-50" fmla="*/ 38589 h 1913818"/>
              <a:gd name="connsiteX0-51" fmla="*/ 0 w 3132944"/>
              <a:gd name="connsiteY0-52" fmla="*/ 38589 h 1913818"/>
              <a:gd name="connsiteX1-53" fmla="*/ 1783829 w 3132944"/>
              <a:gd name="connsiteY1-54" fmla="*/ 908019 h 1913818"/>
              <a:gd name="connsiteX2-55" fmla="*/ 3132944 w 3132944"/>
              <a:gd name="connsiteY2-56" fmla="*/ 1913818 h 1913818"/>
              <a:gd name="connsiteX3-57" fmla="*/ 0 w 3132944"/>
              <a:gd name="connsiteY3-58" fmla="*/ 1913818 h 1913818"/>
              <a:gd name="connsiteX4-59" fmla="*/ 0 w 3132944"/>
              <a:gd name="connsiteY4-60" fmla="*/ 38589 h 1913818"/>
              <a:gd name="connsiteX0-61" fmla="*/ 0 w 3132944"/>
              <a:gd name="connsiteY0-62" fmla="*/ 33444 h 1908673"/>
              <a:gd name="connsiteX1-63" fmla="*/ 1364105 w 3132944"/>
              <a:gd name="connsiteY1-64" fmla="*/ 992815 h 1908673"/>
              <a:gd name="connsiteX2-65" fmla="*/ 3132944 w 3132944"/>
              <a:gd name="connsiteY2-66" fmla="*/ 1908673 h 1908673"/>
              <a:gd name="connsiteX3-67" fmla="*/ 0 w 3132944"/>
              <a:gd name="connsiteY3-68" fmla="*/ 1908673 h 1908673"/>
              <a:gd name="connsiteX4-69" fmla="*/ 0 w 3132944"/>
              <a:gd name="connsiteY4-70" fmla="*/ 33444 h 1908673"/>
              <a:gd name="connsiteX0-71" fmla="*/ 0 w 3132944"/>
              <a:gd name="connsiteY0-72" fmla="*/ 50730 h 1925959"/>
              <a:gd name="connsiteX1-73" fmla="*/ 1364105 w 3132944"/>
              <a:gd name="connsiteY1-74" fmla="*/ 1010101 h 1925959"/>
              <a:gd name="connsiteX2-75" fmla="*/ 3132944 w 3132944"/>
              <a:gd name="connsiteY2-76" fmla="*/ 1925959 h 1925959"/>
              <a:gd name="connsiteX3-77" fmla="*/ 0 w 3132944"/>
              <a:gd name="connsiteY3-78" fmla="*/ 1925959 h 1925959"/>
              <a:gd name="connsiteX4-79" fmla="*/ 0 w 3132944"/>
              <a:gd name="connsiteY4-80" fmla="*/ 50730 h 19259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132944" h="1925959">
                <a:moveTo>
                  <a:pt x="0" y="50730"/>
                </a:moveTo>
                <a:cubicBezTo>
                  <a:pt x="252334" y="-116903"/>
                  <a:pt x="1141750" y="112948"/>
                  <a:pt x="1364105" y="1010101"/>
                </a:cubicBezTo>
                <a:cubicBezTo>
                  <a:pt x="1586460" y="1907254"/>
                  <a:pt x="3130445" y="1293631"/>
                  <a:pt x="3132944" y="1925959"/>
                </a:cubicBezTo>
                <a:lnTo>
                  <a:pt x="0" y="1925959"/>
                </a:lnTo>
                <a:lnTo>
                  <a:pt x="0" y="50730"/>
                </a:lnTo>
                <a:close/>
              </a:path>
            </a:pathLst>
          </a:custGeom>
          <a:solidFill>
            <a:srgbClr val="C1C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25"/>
          <p:cNvSpPr/>
          <p:nvPr/>
        </p:nvSpPr>
        <p:spPr>
          <a:xfrm flipH="1">
            <a:off x="2411614" y="6289446"/>
            <a:ext cx="1512626" cy="755586"/>
          </a:xfrm>
          <a:custGeom>
            <a:avLst/>
            <a:gdLst>
              <a:gd name="connsiteX0" fmla="*/ 0 w 854439"/>
              <a:gd name="connsiteY0" fmla="*/ 0 h 509666"/>
              <a:gd name="connsiteX1" fmla="*/ 854439 w 854439"/>
              <a:gd name="connsiteY1" fmla="*/ 0 h 509666"/>
              <a:gd name="connsiteX2" fmla="*/ 854439 w 854439"/>
              <a:gd name="connsiteY2" fmla="*/ 509666 h 509666"/>
              <a:gd name="connsiteX3" fmla="*/ 0 w 854439"/>
              <a:gd name="connsiteY3" fmla="*/ 509666 h 509666"/>
              <a:gd name="connsiteX4" fmla="*/ 0 w 854439"/>
              <a:gd name="connsiteY4" fmla="*/ 0 h 509666"/>
              <a:gd name="connsiteX0-1" fmla="*/ 0 w 961244"/>
              <a:gd name="connsiteY0-2" fmla="*/ 63708 h 573374"/>
              <a:gd name="connsiteX1-3" fmla="*/ 854439 w 961244"/>
              <a:gd name="connsiteY1-4" fmla="*/ 63708 h 573374"/>
              <a:gd name="connsiteX2-5" fmla="*/ 854439 w 961244"/>
              <a:gd name="connsiteY2-6" fmla="*/ 573374 h 573374"/>
              <a:gd name="connsiteX3-7" fmla="*/ 0 w 961244"/>
              <a:gd name="connsiteY3-8" fmla="*/ 573374 h 573374"/>
              <a:gd name="connsiteX4-9" fmla="*/ 0 w 961244"/>
              <a:gd name="connsiteY4-10" fmla="*/ 63708 h 573374"/>
              <a:gd name="connsiteX0-11" fmla="*/ 106805 w 1068049"/>
              <a:gd name="connsiteY0-12" fmla="*/ 63708 h 573374"/>
              <a:gd name="connsiteX1-13" fmla="*/ 961244 w 1068049"/>
              <a:gd name="connsiteY1-14" fmla="*/ 63708 h 573374"/>
              <a:gd name="connsiteX2-15" fmla="*/ 961244 w 1068049"/>
              <a:gd name="connsiteY2-16" fmla="*/ 573374 h 573374"/>
              <a:gd name="connsiteX3-17" fmla="*/ 106805 w 1068049"/>
              <a:gd name="connsiteY3-18" fmla="*/ 573374 h 573374"/>
              <a:gd name="connsiteX4-19" fmla="*/ 106805 w 1068049"/>
              <a:gd name="connsiteY4-20" fmla="*/ 63708 h 573374"/>
              <a:gd name="connsiteX0-21" fmla="*/ 296724 w 987896"/>
              <a:gd name="connsiteY0-22" fmla="*/ 39978 h 624595"/>
              <a:gd name="connsiteX1-23" fmla="*/ 896331 w 987896"/>
              <a:gd name="connsiteY1-24" fmla="*/ 114929 h 624595"/>
              <a:gd name="connsiteX2-25" fmla="*/ 896331 w 987896"/>
              <a:gd name="connsiteY2-26" fmla="*/ 624595 h 624595"/>
              <a:gd name="connsiteX3-27" fmla="*/ 41892 w 987896"/>
              <a:gd name="connsiteY3-28" fmla="*/ 624595 h 624595"/>
              <a:gd name="connsiteX4-29" fmla="*/ 296724 w 987896"/>
              <a:gd name="connsiteY4-30" fmla="*/ 39978 h 624595"/>
              <a:gd name="connsiteX0-31" fmla="*/ 315102 w 1006274"/>
              <a:gd name="connsiteY0-32" fmla="*/ 46639 h 631256"/>
              <a:gd name="connsiteX1-33" fmla="*/ 914709 w 1006274"/>
              <a:gd name="connsiteY1-34" fmla="*/ 121590 h 631256"/>
              <a:gd name="connsiteX2-35" fmla="*/ 914709 w 1006274"/>
              <a:gd name="connsiteY2-36" fmla="*/ 631256 h 631256"/>
              <a:gd name="connsiteX3-37" fmla="*/ 60270 w 1006274"/>
              <a:gd name="connsiteY3-38" fmla="*/ 631256 h 631256"/>
              <a:gd name="connsiteX4-39" fmla="*/ 315102 w 1006274"/>
              <a:gd name="connsiteY4-40" fmla="*/ 46639 h 631256"/>
              <a:gd name="connsiteX0-41" fmla="*/ 298841 w 1063520"/>
              <a:gd name="connsiteY0-42" fmla="*/ 65012 h 649629"/>
              <a:gd name="connsiteX1-43" fmla="*/ 1018369 w 1063520"/>
              <a:gd name="connsiteY1-44" fmla="*/ 80002 h 649629"/>
              <a:gd name="connsiteX2-45" fmla="*/ 898448 w 1063520"/>
              <a:gd name="connsiteY2-46" fmla="*/ 649629 h 649629"/>
              <a:gd name="connsiteX3-47" fmla="*/ 44009 w 1063520"/>
              <a:gd name="connsiteY3-48" fmla="*/ 649629 h 649629"/>
              <a:gd name="connsiteX4-49" fmla="*/ 298841 w 1063520"/>
              <a:gd name="connsiteY4-50" fmla="*/ 65012 h 649629"/>
              <a:gd name="connsiteX0-51" fmla="*/ 298841 w 1063521"/>
              <a:gd name="connsiteY0-52" fmla="*/ 170294 h 590019"/>
              <a:gd name="connsiteX1-53" fmla="*/ 1018369 w 1063521"/>
              <a:gd name="connsiteY1-54" fmla="*/ 20392 h 590019"/>
              <a:gd name="connsiteX2-55" fmla="*/ 898448 w 1063521"/>
              <a:gd name="connsiteY2-56" fmla="*/ 590019 h 590019"/>
              <a:gd name="connsiteX3-57" fmla="*/ 44009 w 1063521"/>
              <a:gd name="connsiteY3-58" fmla="*/ 590019 h 590019"/>
              <a:gd name="connsiteX4-59" fmla="*/ 298841 w 1063521"/>
              <a:gd name="connsiteY4-60" fmla="*/ 170294 h 590019"/>
              <a:gd name="connsiteX0-61" fmla="*/ 318783 w 1083463"/>
              <a:gd name="connsiteY0-62" fmla="*/ 173652 h 593377"/>
              <a:gd name="connsiteX1-63" fmla="*/ 1038311 w 1083463"/>
              <a:gd name="connsiteY1-64" fmla="*/ 23750 h 593377"/>
              <a:gd name="connsiteX2-65" fmla="*/ 918390 w 1083463"/>
              <a:gd name="connsiteY2-66" fmla="*/ 593377 h 593377"/>
              <a:gd name="connsiteX3-67" fmla="*/ 63951 w 1083463"/>
              <a:gd name="connsiteY3-68" fmla="*/ 593377 h 593377"/>
              <a:gd name="connsiteX4-69" fmla="*/ 318783 w 1083463"/>
              <a:gd name="connsiteY4-70" fmla="*/ 173652 h 593377"/>
              <a:gd name="connsiteX0-71" fmla="*/ 419200 w 1055106"/>
              <a:gd name="connsiteY0-72" fmla="*/ 150777 h 600482"/>
              <a:gd name="connsiteX1-73" fmla="*/ 1018807 w 1055106"/>
              <a:gd name="connsiteY1-74" fmla="*/ 30855 h 600482"/>
              <a:gd name="connsiteX2-75" fmla="*/ 898886 w 1055106"/>
              <a:gd name="connsiteY2-76" fmla="*/ 600482 h 600482"/>
              <a:gd name="connsiteX3-77" fmla="*/ 44447 w 1055106"/>
              <a:gd name="connsiteY3-78" fmla="*/ 600482 h 600482"/>
              <a:gd name="connsiteX4-79" fmla="*/ 419200 w 1055106"/>
              <a:gd name="connsiteY4-80" fmla="*/ 150777 h 600482"/>
              <a:gd name="connsiteX0-81" fmla="*/ 406187 w 960053"/>
              <a:gd name="connsiteY0-82" fmla="*/ 186358 h 636063"/>
              <a:gd name="connsiteX1-83" fmla="*/ 855892 w 960053"/>
              <a:gd name="connsiteY1-84" fmla="*/ 21465 h 636063"/>
              <a:gd name="connsiteX2-85" fmla="*/ 885873 w 960053"/>
              <a:gd name="connsiteY2-86" fmla="*/ 636063 h 636063"/>
              <a:gd name="connsiteX3-87" fmla="*/ 31434 w 960053"/>
              <a:gd name="connsiteY3-88" fmla="*/ 636063 h 636063"/>
              <a:gd name="connsiteX4-89" fmla="*/ 406187 w 960053"/>
              <a:gd name="connsiteY4-90" fmla="*/ 186358 h 636063"/>
              <a:gd name="connsiteX0-91" fmla="*/ 406187 w 1034576"/>
              <a:gd name="connsiteY0-92" fmla="*/ 170626 h 620331"/>
              <a:gd name="connsiteX1-93" fmla="*/ 855892 w 1034576"/>
              <a:gd name="connsiteY1-94" fmla="*/ 5733 h 620331"/>
              <a:gd name="connsiteX2-95" fmla="*/ 885873 w 1034576"/>
              <a:gd name="connsiteY2-96" fmla="*/ 620331 h 620331"/>
              <a:gd name="connsiteX3-97" fmla="*/ 31434 w 1034576"/>
              <a:gd name="connsiteY3-98" fmla="*/ 620331 h 620331"/>
              <a:gd name="connsiteX4-99" fmla="*/ 406187 w 1034576"/>
              <a:gd name="connsiteY4-100" fmla="*/ 170626 h 620331"/>
              <a:gd name="connsiteX0-101" fmla="*/ 350546 w 967101"/>
              <a:gd name="connsiteY0-102" fmla="*/ 224936 h 629670"/>
              <a:gd name="connsiteX1-103" fmla="*/ 860212 w 967101"/>
              <a:gd name="connsiteY1-104" fmla="*/ 15072 h 629670"/>
              <a:gd name="connsiteX2-105" fmla="*/ 890193 w 967101"/>
              <a:gd name="connsiteY2-106" fmla="*/ 629670 h 629670"/>
              <a:gd name="connsiteX3-107" fmla="*/ 35754 w 967101"/>
              <a:gd name="connsiteY3-108" fmla="*/ 629670 h 629670"/>
              <a:gd name="connsiteX4-109" fmla="*/ 350546 w 967101"/>
              <a:gd name="connsiteY4-110" fmla="*/ 224936 h 629670"/>
              <a:gd name="connsiteX0-111" fmla="*/ 364088 w 980643"/>
              <a:gd name="connsiteY0-112" fmla="*/ 221957 h 626691"/>
              <a:gd name="connsiteX1-113" fmla="*/ 873754 w 980643"/>
              <a:gd name="connsiteY1-114" fmla="*/ 12093 h 626691"/>
              <a:gd name="connsiteX2-115" fmla="*/ 903735 w 980643"/>
              <a:gd name="connsiteY2-116" fmla="*/ 626691 h 626691"/>
              <a:gd name="connsiteX3-117" fmla="*/ 49296 w 980643"/>
              <a:gd name="connsiteY3-118" fmla="*/ 626691 h 626691"/>
              <a:gd name="connsiteX4-119" fmla="*/ 364088 w 980643"/>
              <a:gd name="connsiteY4-120" fmla="*/ 221957 h 626691"/>
              <a:gd name="connsiteX0-121" fmla="*/ 364088 w 1026594"/>
              <a:gd name="connsiteY0-122" fmla="*/ 211707 h 616441"/>
              <a:gd name="connsiteX1-123" fmla="*/ 873754 w 1026594"/>
              <a:gd name="connsiteY1-124" fmla="*/ 1843 h 616441"/>
              <a:gd name="connsiteX2-125" fmla="*/ 903735 w 1026594"/>
              <a:gd name="connsiteY2-126" fmla="*/ 616441 h 616441"/>
              <a:gd name="connsiteX3-127" fmla="*/ 49296 w 1026594"/>
              <a:gd name="connsiteY3-128" fmla="*/ 616441 h 616441"/>
              <a:gd name="connsiteX4-129" fmla="*/ 364088 w 1026594"/>
              <a:gd name="connsiteY4-130" fmla="*/ 211707 h 616441"/>
              <a:gd name="connsiteX0-131" fmla="*/ 351722 w 1068721"/>
              <a:gd name="connsiteY0-132" fmla="*/ 178070 h 582804"/>
              <a:gd name="connsiteX1-133" fmla="*/ 951329 w 1068721"/>
              <a:gd name="connsiteY1-134" fmla="*/ 3181 h 582804"/>
              <a:gd name="connsiteX2-135" fmla="*/ 891369 w 1068721"/>
              <a:gd name="connsiteY2-136" fmla="*/ 582804 h 582804"/>
              <a:gd name="connsiteX3-137" fmla="*/ 36930 w 1068721"/>
              <a:gd name="connsiteY3-138" fmla="*/ 582804 h 582804"/>
              <a:gd name="connsiteX4-139" fmla="*/ 351722 w 1068721"/>
              <a:gd name="connsiteY4-140" fmla="*/ 178070 h 582804"/>
              <a:gd name="connsiteX0-141" fmla="*/ 351722 w 1187927"/>
              <a:gd name="connsiteY0-142" fmla="*/ 175103 h 579837"/>
              <a:gd name="connsiteX1-143" fmla="*/ 951329 w 1187927"/>
              <a:gd name="connsiteY1-144" fmla="*/ 214 h 579837"/>
              <a:gd name="connsiteX2-145" fmla="*/ 891369 w 1187927"/>
              <a:gd name="connsiteY2-146" fmla="*/ 579837 h 579837"/>
              <a:gd name="connsiteX3-147" fmla="*/ 36930 w 1187927"/>
              <a:gd name="connsiteY3-148" fmla="*/ 579837 h 579837"/>
              <a:gd name="connsiteX4-149" fmla="*/ 351722 w 1187927"/>
              <a:gd name="connsiteY4-150" fmla="*/ 175103 h 579837"/>
              <a:gd name="connsiteX0-151" fmla="*/ 209153 w 1044326"/>
              <a:gd name="connsiteY0-152" fmla="*/ 162946 h 602655"/>
              <a:gd name="connsiteX1-153" fmla="*/ 973652 w 1044326"/>
              <a:gd name="connsiteY1-154" fmla="*/ 23032 h 602655"/>
              <a:gd name="connsiteX2-155" fmla="*/ 913692 w 1044326"/>
              <a:gd name="connsiteY2-156" fmla="*/ 602655 h 602655"/>
              <a:gd name="connsiteX3-157" fmla="*/ 59253 w 1044326"/>
              <a:gd name="connsiteY3-158" fmla="*/ 602655 h 602655"/>
              <a:gd name="connsiteX4-159" fmla="*/ 209153 w 1044326"/>
              <a:gd name="connsiteY4-160" fmla="*/ 162946 h 602655"/>
              <a:gd name="connsiteX0-161" fmla="*/ 209153 w 1103121"/>
              <a:gd name="connsiteY0-162" fmla="*/ 162946 h 602655"/>
              <a:gd name="connsiteX1-163" fmla="*/ 973652 w 1103121"/>
              <a:gd name="connsiteY1-164" fmla="*/ 23032 h 602655"/>
              <a:gd name="connsiteX2-165" fmla="*/ 913692 w 1103121"/>
              <a:gd name="connsiteY2-166" fmla="*/ 602655 h 602655"/>
              <a:gd name="connsiteX3-167" fmla="*/ 59253 w 1103121"/>
              <a:gd name="connsiteY3-168" fmla="*/ 602655 h 602655"/>
              <a:gd name="connsiteX4-169" fmla="*/ 209153 w 1103121"/>
              <a:gd name="connsiteY4-170" fmla="*/ 162946 h 602655"/>
              <a:gd name="connsiteX0-171" fmla="*/ 155731 w 1049699"/>
              <a:gd name="connsiteY0-172" fmla="*/ 162946 h 602655"/>
              <a:gd name="connsiteX1-173" fmla="*/ 920230 w 1049699"/>
              <a:gd name="connsiteY1-174" fmla="*/ 23032 h 602655"/>
              <a:gd name="connsiteX2-175" fmla="*/ 860270 w 1049699"/>
              <a:gd name="connsiteY2-176" fmla="*/ 602655 h 602655"/>
              <a:gd name="connsiteX3-177" fmla="*/ 5831 w 1049699"/>
              <a:gd name="connsiteY3-178" fmla="*/ 602655 h 602655"/>
              <a:gd name="connsiteX4-179" fmla="*/ 155731 w 1049699"/>
              <a:gd name="connsiteY4-180" fmla="*/ 162946 h 602655"/>
              <a:gd name="connsiteX0-181" fmla="*/ 325671 w 973868"/>
              <a:gd name="connsiteY0-182" fmla="*/ 97948 h 628416"/>
              <a:gd name="connsiteX1-183" fmla="*/ 915549 w 973868"/>
              <a:gd name="connsiteY1-184" fmla="*/ 48793 h 628416"/>
              <a:gd name="connsiteX2-185" fmla="*/ 855589 w 973868"/>
              <a:gd name="connsiteY2-186" fmla="*/ 628416 h 628416"/>
              <a:gd name="connsiteX3-187" fmla="*/ 1150 w 973868"/>
              <a:gd name="connsiteY3-188" fmla="*/ 628416 h 628416"/>
              <a:gd name="connsiteX4-189" fmla="*/ 325671 w 973868"/>
              <a:gd name="connsiteY4-190" fmla="*/ 97948 h 628416"/>
              <a:gd name="connsiteX0-191" fmla="*/ 325769 w 973966"/>
              <a:gd name="connsiteY0-192" fmla="*/ 84392 h 614860"/>
              <a:gd name="connsiteX1-193" fmla="*/ 915647 w 973966"/>
              <a:gd name="connsiteY1-194" fmla="*/ 35237 h 614860"/>
              <a:gd name="connsiteX2-195" fmla="*/ 855687 w 973966"/>
              <a:gd name="connsiteY2-196" fmla="*/ 614860 h 614860"/>
              <a:gd name="connsiteX3-197" fmla="*/ 1248 w 973966"/>
              <a:gd name="connsiteY3-198" fmla="*/ 614860 h 614860"/>
              <a:gd name="connsiteX4-199" fmla="*/ 325769 w 973966"/>
              <a:gd name="connsiteY4-200" fmla="*/ 84392 h 614860"/>
              <a:gd name="connsiteX0-201" fmla="*/ 325606 w 937334"/>
              <a:gd name="connsiteY0-202" fmla="*/ 171068 h 701536"/>
              <a:gd name="connsiteX1-203" fmla="*/ 840647 w 937334"/>
              <a:gd name="connsiteY1-204" fmla="*/ 31153 h 701536"/>
              <a:gd name="connsiteX2-205" fmla="*/ 855524 w 937334"/>
              <a:gd name="connsiteY2-206" fmla="*/ 701536 h 701536"/>
              <a:gd name="connsiteX3-207" fmla="*/ 1085 w 937334"/>
              <a:gd name="connsiteY3-208" fmla="*/ 701536 h 701536"/>
              <a:gd name="connsiteX4-209" fmla="*/ 325606 w 937334"/>
              <a:gd name="connsiteY4-210" fmla="*/ 171068 h 701536"/>
              <a:gd name="connsiteX0-211" fmla="*/ 7 w 936256"/>
              <a:gd name="connsiteY0-212" fmla="*/ 670383 h 670383"/>
              <a:gd name="connsiteX1-213" fmla="*/ 839569 w 936256"/>
              <a:gd name="connsiteY1-214" fmla="*/ 0 h 670383"/>
              <a:gd name="connsiteX2-215" fmla="*/ 854446 w 936256"/>
              <a:gd name="connsiteY2-216" fmla="*/ 670383 h 670383"/>
              <a:gd name="connsiteX3-217" fmla="*/ 7 w 936256"/>
              <a:gd name="connsiteY3-218" fmla="*/ 670383 h 670383"/>
              <a:gd name="connsiteX0-219" fmla="*/ 44 w 936293"/>
              <a:gd name="connsiteY0-220" fmla="*/ 670383 h 867944"/>
              <a:gd name="connsiteX1-221" fmla="*/ 839606 w 936293"/>
              <a:gd name="connsiteY1-222" fmla="*/ 0 h 867944"/>
              <a:gd name="connsiteX2-223" fmla="*/ 854483 w 936293"/>
              <a:gd name="connsiteY2-224" fmla="*/ 670383 h 867944"/>
              <a:gd name="connsiteX3-225" fmla="*/ 44 w 936293"/>
              <a:gd name="connsiteY3-226" fmla="*/ 670383 h 867944"/>
              <a:gd name="connsiteX0-227" fmla="*/ 44 w 936293"/>
              <a:gd name="connsiteY0-228" fmla="*/ 670383 h 867944"/>
              <a:gd name="connsiteX1-229" fmla="*/ 839606 w 936293"/>
              <a:gd name="connsiteY1-230" fmla="*/ 0 h 867944"/>
              <a:gd name="connsiteX2-231" fmla="*/ 854483 w 936293"/>
              <a:gd name="connsiteY2-232" fmla="*/ 670383 h 867944"/>
              <a:gd name="connsiteX3-233" fmla="*/ 44 w 936293"/>
              <a:gd name="connsiteY3-234" fmla="*/ 670383 h 867944"/>
              <a:gd name="connsiteX0-235" fmla="*/ 9 w 936258"/>
              <a:gd name="connsiteY0-236" fmla="*/ 670383 h 847776"/>
              <a:gd name="connsiteX1-237" fmla="*/ 839571 w 936258"/>
              <a:gd name="connsiteY1-238" fmla="*/ 0 h 847776"/>
              <a:gd name="connsiteX2-239" fmla="*/ 854448 w 936258"/>
              <a:gd name="connsiteY2-240" fmla="*/ 670383 h 847776"/>
              <a:gd name="connsiteX3-241" fmla="*/ 9 w 936258"/>
              <a:gd name="connsiteY3-242" fmla="*/ 670383 h 847776"/>
              <a:gd name="connsiteX0-243" fmla="*/ 9 w 936258"/>
              <a:gd name="connsiteY0-244" fmla="*/ 670383 h 847776"/>
              <a:gd name="connsiteX1-245" fmla="*/ 839571 w 936258"/>
              <a:gd name="connsiteY1-246" fmla="*/ 0 h 847776"/>
              <a:gd name="connsiteX2-247" fmla="*/ 854448 w 936258"/>
              <a:gd name="connsiteY2-248" fmla="*/ 670383 h 847776"/>
              <a:gd name="connsiteX3-249" fmla="*/ 9 w 936258"/>
              <a:gd name="connsiteY3-250" fmla="*/ 670383 h 847776"/>
              <a:gd name="connsiteX0-251" fmla="*/ 9 w 936258"/>
              <a:gd name="connsiteY0-252" fmla="*/ 670415 h 847808"/>
              <a:gd name="connsiteX1-253" fmla="*/ 839571 w 936258"/>
              <a:gd name="connsiteY1-254" fmla="*/ 32 h 847808"/>
              <a:gd name="connsiteX2-255" fmla="*/ 854448 w 936258"/>
              <a:gd name="connsiteY2-256" fmla="*/ 670415 h 847808"/>
              <a:gd name="connsiteX3-257" fmla="*/ 9 w 936258"/>
              <a:gd name="connsiteY3-258" fmla="*/ 670415 h 847808"/>
              <a:gd name="connsiteX0-259" fmla="*/ 8 w 936257"/>
              <a:gd name="connsiteY0-260" fmla="*/ 700630 h 878023"/>
              <a:gd name="connsiteX1-261" fmla="*/ 839570 w 936257"/>
              <a:gd name="connsiteY1-262" fmla="*/ 30247 h 878023"/>
              <a:gd name="connsiteX2-263" fmla="*/ 854447 w 936257"/>
              <a:gd name="connsiteY2-264" fmla="*/ 700630 h 878023"/>
              <a:gd name="connsiteX3-265" fmla="*/ 8 w 936257"/>
              <a:gd name="connsiteY3-266" fmla="*/ 700630 h 878023"/>
              <a:gd name="connsiteX0-267" fmla="*/ 9 w 980742"/>
              <a:gd name="connsiteY0-268" fmla="*/ 712762 h 890155"/>
              <a:gd name="connsiteX1-269" fmla="*/ 839571 w 980742"/>
              <a:gd name="connsiteY1-270" fmla="*/ 42379 h 890155"/>
              <a:gd name="connsiteX2-271" fmla="*/ 854448 w 980742"/>
              <a:gd name="connsiteY2-272" fmla="*/ 712762 h 890155"/>
              <a:gd name="connsiteX3-273" fmla="*/ 9 w 980742"/>
              <a:gd name="connsiteY3-274" fmla="*/ 712762 h 890155"/>
              <a:gd name="connsiteX0-275" fmla="*/ 11 w 1032123"/>
              <a:gd name="connsiteY0-276" fmla="*/ 694910 h 872303"/>
              <a:gd name="connsiteX1-277" fmla="*/ 839573 w 1032123"/>
              <a:gd name="connsiteY1-278" fmla="*/ 24527 h 872303"/>
              <a:gd name="connsiteX2-279" fmla="*/ 854450 w 1032123"/>
              <a:gd name="connsiteY2-280" fmla="*/ 694910 h 872303"/>
              <a:gd name="connsiteX3-281" fmla="*/ 11 w 1032123"/>
              <a:gd name="connsiteY3-282" fmla="*/ 694910 h 872303"/>
              <a:gd name="connsiteX0-283" fmla="*/ 14 w 969773"/>
              <a:gd name="connsiteY0-284" fmla="*/ 753828 h 931221"/>
              <a:gd name="connsiteX1-285" fmla="*/ 723163 w 969773"/>
              <a:gd name="connsiteY1-286" fmla="*/ 22939 h 931221"/>
              <a:gd name="connsiteX2-287" fmla="*/ 854453 w 969773"/>
              <a:gd name="connsiteY2-288" fmla="*/ 753828 h 931221"/>
              <a:gd name="connsiteX3-289" fmla="*/ 14 w 969773"/>
              <a:gd name="connsiteY3-290" fmla="*/ 753828 h 931221"/>
              <a:gd name="connsiteX0-291" fmla="*/ 16947 w 924152"/>
              <a:gd name="connsiteY0-292" fmla="*/ 744675 h 922068"/>
              <a:gd name="connsiteX1-293" fmla="*/ 314251 w 924152"/>
              <a:gd name="connsiteY1-294" fmla="*/ 302229 h 922068"/>
              <a:gd name="connsiteX2-295" fmla="*/ 740096 w 924152"/>
              <a:gd name="connsiteY2-296" fmla="*/ 13786 h 922068"/>
              <a:gd name="connsiteX3-297" fmla="*/ 871386 w 924152"/>
              <a:gd name="connsiteY3-298" fmla="*/ 744675 h 922068"/>
              <a:gd name="connsiteX4-299" fmla="*/ 16947 w 924152"/>
              <a:gd name="connsiteY4-300" fmla="*/ 744675 h 922068"/>
              <a:gd name="connsiteX0-301" fmla="*/ 16947 w 924152"/>
              <a:gd name="connsiteY0-302" fmla="*/ 776711 h 954104"/>
              <a:gd name="connsiteX1-303" fmla="*/ 314251 w 924152"/>
              <a:gd name="connsiteY1-304" fmla="*/ 152747 h 954104"/>
              <a:gd name="connsiteX2-305" fmla="*/ 740096 w 924152"/>
              <a:gd name="connsiteY2-306" fmla="*/ 45822 h 954104"/>
              <a:gd name="connsiteX3-307" fmla="*/ 871386 w 924152"/>
              <a:gd name="connsiteY3-308" fmla="*/ 776711 h 954104"/>
              <a:gd name="connsiteX4-309" fmla="*/ 16947 w 924152"/>
              <a:gd name="connsiteY4-310" fmla="*/ 776711 h 954104"/>
              <a:gd name="connsiteX0-311" fmla="*/ 582 w 907787"/>
              <a:gd name="connsiteY0-312" fmla="*/ 730889 h 908282"/>
              <a:gd name="connsiteX1-313" fmla="*/ 723731 w 907787"/>
              <a:gd name="connsiteY1-314" fmla="*/ 0 h 908282"/>
              <a:gd name="connsiteX2-315" fmla="*/ 855021 w 907787"/>
              <a:gd name="connsiteY2-316" fmla="*/ 730889 h 908282"/>
              <a:gd name="connsiteX3-317" fmla="*/ 582 w 907787"/>
              <a:gd name="connsiteY3-318" fmla="*/ 730889 h 908282"/>
              <a:gd name="connsiteX0-319" fmla="*/ 539 w 907744"/>
              <a:gd name="connsiteY0-320" fmla="*/ 741212 h 918605"/>
              <a:gd name="connsiteX1-321" fmla="*/ 723688 w 907744"/>
              <a:gd name="connsiteY1-322" fmla="*/ 10323 h 918605"/>
              <a:gd name="connsiteX2-323" fmla="*/ 854978 w 907744"/>
              <a:gd name="connsiteY2-324" fmla="*/ 741212 h 918605"/>
              <a:gd name="connsiteX3-325" fmla="*/ 539 w 907744"/>
              <a:gd name="connsiteY3-326" fmla="*/ 741212 h 918605"/>
              <a:gd name="connsiteX0-327" fmla="*/ 726 w 947619"/>
              <a:gd name="connsiteY0-328" fmla="*/ 741212 h 918605"/>
              <a:gd name="connsiteX1-329" fmla="*/ 723875 w 947619"/>
              <a:gd name="connsiteY1-330" fmla="*/ 10323 h 918605"/>
              <a:gd name="connsiteX2-331" fmla="*/ 855165 w 947619"/>
              <a:gd name="connsiteY2-332" fmla="*/ 741212 h 918605"/>
              <a:gd name="connsiteX3-333" fmla="*/ 726 w 947619"/>
              <a:gd name="connsiteY3-334" fmla="*/ 741212 h 918605"/>
              <a:gd name="connsiteX0-335" fmla="*/ 11229 w 958122"/>
              <a:gd name="connsiteY0-336" fmla="*/ 745544 h 922937"/>
              <a:gd name="connsiteX1-337" fmla="*/ 734378 w 958122"/>
              <a:gd name="connsiteY1-338" fmla="*/ 14655 h 922937"/>
              <a:gd name="connsiteX2-339" fmla="*/ 865668 w 958122"/>
              <a:gd name="connsiteY2-340" fmla="*/ 745544 h 922937"/>
              <a:gd name="connsiteX3-341" fmla="*/ 11229 w 958122"/>
              <a:gd name="connsiteY3-342" fmla="*/ 745544 h 9229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58121" h="922937">
                <a:moveTo>
                  <a:pt x="11229" y="745544"/>
                </a:moveTo>
                <a:cubicBezTo>
                  <a:pt x="-85490" y="381705"/>
                  <a:pt x="466902" y="-89339"/>
                  <a:pt x="734378" y="14655"/>
                </a:cubicBezTo>
                <a:cubicBezTo>
                  <a:pt x="1001854" y="118649"/>
                  <a:pt x="1008075" y="660600"/>
                  <a:pt x="865668" y="745544"/>
                </a:cubicBezTo>
                <a:cubicBezTo>
                  <a:pt x="580855" y="745544"/>
                  <a:pt x="13708" y="1144679"/>
                  <a:pt x="11229" y="745544"/>
                </a:cubicBezTo>
                <a:close/>
              </a:path>
            </a:pathLst>
          </a:custGeom>
          <a:solidFill>
            <a:srgbClr val="4A5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任意多边形 57"/>
          <p:cNvSpPr/>
          <p:nvPr/>
        </p:nvSpPr>
        <p:spPr>
          <a:xfrm>
            <a:off x="6295869" y="-429169"/>
            <a:ext cx="6041036" cy="2063824"/>
          </a:xfrm>
          <a:custGeom>
            <a:avLst/>
            <a:gdLst>
              <a:gd name="connsiteX0" fmla="*/ 0 w 6041036"/>
              <a:gd name="connsiteY0" fmla="*/ 0 h 2063824"/>
              <a:gd name="connsiteX1" fmla="*/ 1079292 w 6041036"/>
              <a:gd name="connsiteY1" fmla="*/ 1304144 h 2063824"/>
              <a:gd name="connsiteX2" fmla="*/ 3327816 w 6041036"/>
              <a:gd name="connsiteY2" fmla="*/ 974361 h 2063824"/>
              <a:gd name="connsiteX3" fmla="*/ 4616970 w 6041036"/>
              <a:gd name="connsiteY3" fmla="*/ 2053653 h 2063824"/>
              <a:gd name="connsiteX4" fmla="*/ 6041036 w 6041036"/>
              <a:gd name="connsiteY4" fmla="*/ 1424066 h 206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1036" h="2063824">
                <a:moveTo>
                  <a:pt x="0" y="0"/>
                </a:moveTo>
                <a:cubicBezTo>
                  <a:pt x="262328" y="570875"/>
                  <a:pt x="524656" y="1141751"/>
                  <a:pt x="1079292" y="1304144"/>
                </a:cubicBezTo>
                <a:cubicBezTo>
                  <a:pt x="1633928" y="1466537"/>
                  <a:pt x="2738203" y="849443"/>
                  <a:pt x="3327816" y="974361"/>
                </a:cubicBezTo>
                <a:cubicBezTo>
                  <a:pt x="3917429" y="1099279"/>
                  <a:pt x="4164767" y="1978702"/>
                  <a:pt x="4616970" y="2053653"/>
                </a:cubicBezTo>
                <a:cubicBezTo>
                  <a:pt x="5069173" y="2128604"/>
                  <a:pt x="5555104" y="1776335"/>
                  <a:pt x="6041036" y="1424066"/>
                </a:cubicBezTo>
              </a:path>
            </a:pathLst>
          </a:custGeom>
          <a:noFill/>
          <a:ln w="25400">
            <a:solidFill>
              <a:srgbClr val="B6A0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任意多边形 60"/>
          <p:cNvSpPr/>
          <p:nvPr/>
        </p:nvSpPr>
        <p:spPr>
          <a:xfrm>
            <a:off x="-1073522" y="4297286"/>
            <a:ext cx="5726243" cy="2728715"/>
          </a:xfrm>
          <a:custGeom>
            <a:avLst/>
            <a:gdLst>
              <a:gd name="connsiteX0" fmla="*/ 0 w 5726243"/>
              <a:gd name="connsiteY0" fmla="*/ 120427 h 2728715"/>
              <a:gd name="connsiteX1" fmla="*/ 1828800 w 5726243"/>
              <a:gd name="connsiteY1" fmla="*/ 225358 h 2728715"/>
              <a:gd name="connsiteX2" fmla="*/ 1558977 w 5726243"/>
              <a:gd name="connsiteY2" fmla="*/ 2174079 h 2728715"/>
              <a:gd name="connsiteX3" fmla="*/ 4152276 w 5726243"/>
              <a:gd name="connsiteY3" fmla="*/ 1814315 h 2728715"/>
              <a:gd name="connsiteX4" fmla="*/ 5726243 w 5726243"/>
              <a:gd name="connsiteY4" fmla="*/ 2728715 h 272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6243" h="2728715">
                <a:moveTo>
                  <a:pt x="0" y="120427"/>
                </a:moveTo>
                <a:cubicBezTo>
                  <a:pt x="784485" y="1755"/>
                  <a:pt x="1568971" y="-116917"/>
                  <a:pt x="1828800" y="225358"/>
                </a:cubicBezTo>
                <a:cubicBezTo>
                  <a:pt x="2088630" y="567633"/>
                  <a:pt x="1171731" y="1909253"/>
                  <a:pt x="1558977" y="2174079"/>
                </a:cubicBezTo>
                <a:cubicBezTo>
                  <a:pt x="1946223" y="2438905"/>
                  <a:pt x="3457732" y="1721876"/>
                  <a:pt x="4152276" y="1814315"/>
                </a:cubicBezTo>
                <a:cubicBezTo>
                  <a:pt x="4846820" y="1906754"/>
                  <a:pt x="5286531" y="2317734"/>
                  <a:pt x="5726243" y="2728715"/>
                </a:cubicBezTo>
              </a:path>
            </a:pathLst>
          </a:custGeom>
          <a:noFill/>
          <a:ln w="25400">
            <a:solidFill>
              <a:srgbClr val="B6A0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622300"/>
            <a:ext cx="8509000" cy="127000"/>
          </a:xfrm>
          <a:prstGeom prst="rect">
            <a:avLst/>
          </a:prstGeom>
        </p:spPr>
        <p:txBody>
          <a:bodyPr wrap="square" rtlCol="0" anchor="t"/>
          <a:lstStyle/>
          <a:p>
            <a:pPr algn="l" fontAlgn="t">
              <a:defRPr/>
            </a:pPr>
            <a:r>
              <a:rPr lang="en-US" sz="2900" b="1">
                <a:solidFill>
                  <a:srgbClr val="000000"/>
                </a:solidFill>
                <a:ea typeface="微软雅黑" panose="020B0503020204020204" charset="-122"/>
              </a:rPr>
              <a:t>水资源保护的意义</a:t>
            </a:r>
            <a:endParaRPr lang="en-US" sz="1100"/>
          </a:p>
        </p:txBody>
      </p:sp>
      <p:sp>
        <p:nvSpPr>
          <p:cNvPr id="5" name="20de283325094de6a1e76bba49098dc7"/>
          <p:cNvSpPr/>
          <p:nvPr/>
        </p:nvSpPr>
        <p:spPr>
          <a:xfrm>
            <a:off x="4991458" y="2520264"/>
            <a:ext cx="2706617" cy="2252747"/>
          </a:xfrm>
          <a:prstGeom prst="roundRect">
            <a:avLst>
              <a:gd name="adj" fmla="val 5182"/>
            </a:avLst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e48ce6536ac348b6bf8db40e5db1ae3e"/>
          <p:cNvSpPr/>
          <p:nvPr/>
        </p:nvSpPr>
        <p:spPr>
          <a:xfrm>
            <a:off x="4881133" y="2465303"/>
            <a:ext cx="2706617" cy="2252747"/>
          </a:xfrm>
          <a:prstGeom prst="roundRect">
            <a:avLst>
              <a:gd name="adj" fmla="val 5182"/>
            </a:avLst>
          </a:prstGeom>
          <a:solidFill>
            <a:schemeClr val="bg1"/>
          </a:solidFill>
          <a:ln>
            <a:solidFill>
              <a:srgbClr val="C1C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4ad5fd697f27453da5ea464b597f8bbd"/>
          <p:cNvSpPr/>
          <p:nvPr/>
        </p:nvSpPr>
        <p:spPr bwMode="auto">
          <a:xfrm rot="16200000">
            <a:off x="5918204" y="2703495"/>
            <a:ext cx="742801" cy="73233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B6A06F"/>
          </a:solidFill>
          <a:ln w="25400"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4000">
              <a:solidFill>
                <a:schemeClr val="tx1">
                  <a:lumMod val="75000"/>
                  <a:lumOff val="25000"/>
                </a:schemeClr>
              </a:solidFill>
              <a:ea typeface="字魂105号-简雅黑" panose="00000500000000000000" pitchFamily="2" charset="-122"/>
            </a:endParaRPr>
          </a:p>
        </p:txBody>
      </p:sp>
      <p:sp>
        <p:nvSpPr>
          <p:cNvPr id="8" name="2bc8cadde80a45e9bdaa39e6e002fea5"/>
          <p:cNvSpPr/>
          <p:nvPr/>
        </p:nvSpPr>
        <p:spPr>
          <a:xfrm>
            <a:off x="6111971" y="2892030"/>
            <a:ext cx="355266" cy="355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991100" y="3810000"/>
            <a:ext cx="2590800" cy="304800"/>
          </a:xfrm>
          <a:prstGeom prst="rect">
            <a:avLst/>
          </a:prstGeom>
        </p:spPr>
        <p:txBody>
          <a:bodyPr wrap="square" rtlCol="0" anchor="t"/>
          <a:lstStyle/>
          <a:p>
            <a:pPr algn="ctr" fontAlgn="t">
              <a:defRPr/>
            </a:pPr>
            <a:r>
              <a:rPr lang="en-US" sz="2400" b="1">
                <a:solidFill>
                  <a:srgbClr val="000000"/>
                </a:solidFill>
                <a:ea typeface="微软雅黑" panose="020B0503020204020204" charset="-122"/>
              </a:rPr>
              <a:t>保护生态环境</a:t>
            </a:r>
            <a:endParaRPr lang="en-US" sz="1100"/>
          </a:p>
        </p:txBody>
      </p:sp>
      <p:sp>
        <p:nvSpPr>
          <p:cNvPr id="10" name="e9e1a5a5e8634e249c2337c0459c39f8"/>
          <p:cNvSpPr/>
          <p:nvPr/>
        </p:nvSpPr>
        <p:spPr>
          <a:xfrm>
            <a:off x="1702159" y="2520264"/>
            <a:ext cx="2706616" cy="2252747"/>
          </a:xfrm>
          <a:prstGeom prst="roundRect">
            <a:avLst>
              <a:gd name="adj" fmla="val 5182"/>
            </a:avLst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b763d61302aa47988b6c6b97f3f49031"/>
          <p:cNvSpPr/>
          <p:nvPr/>
        </p:nvSpPr>
        <p:spPr>
          <a:xfrm>
            <a:off x="1591835" y="2465303"/>
            <a:ext cx="2706616" cy="2252747"/>
          </a:xfrm>
          <a:prstGeom prst="roundRect">
            <a:avLst>
              <a:gd name="adj" fmla="val 5182"/>
            </a:avLst>
          </a:prstGeom>
          <a:solidFill>
            <a:schemeClr val="bg1"/>
          </a:solidFill>
          <a:ln>
            <a:solidFill>
              <a:srgbClr val="C1C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9e6637289ba74975be8cfd503189afe6"/>
          <p:cNvSpPr/>
          <p:nvPr/>
        </p:nvSpPr>
        <p:spPr bwMode="auto">
          <a:xfrm rot="16200000">
            <a:off x="2573742" y="2717372"/>
            <a:ext cx="742801" cy="70458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4A5A69"/>
          </a:solidFill>
          <a:ln w="25400"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4000">
              <a:solidFill>
                <a:schemeClr val="tx1">
                  <a:lumMod val="75000"/>
                  <a:lumOff val="25000"/>
                </a:schemeClr>
              </a:solidFill>
              <a:ea typeface="字魂105号-简雅黑" panose="00000500000000000000" pitchFamily="2" charset="-122"/>
            </a:endParaRPr>
          </a:p>
        </p:txBody>
      </p:sp>
      <p:sp>
        <p:nvSpPr>
          <p:cNvPr id="13" name="213bbc7ea460444b93310e5161b98cfd"/>
          <p:cNvSpPr/>
          <p:nvPr/>
        </p:nvSpPr>
        <p:spPr>
          <a:xfrm>
            <a:off x="2767509" y="2892030"/>
            <a:ext cx="355266" cy="355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" name="d4d1dd29f467449db934b257f1fcb0cc"/>
          <p:cNvSpPr/>
          <p:nvPr/>
        </p:nvSpPr>
        <p:spPr>
          <a:xfrm>
            <a:off x="1702159" y="2520264"/>
            <a:ext cx="2706616" cy="2252747"/>
          </a:xfrm>
          <a:prstGeom prst="roundRect">
            <a:avLst>
              <a:gd name="adj" fmla="val 5182"/>
            </a:avLst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e4a8b14a6d584e89bd3e45c21090c4b0"/>
          <p:cNvSpPr/>
          <p:nvPr/>
        </p:nvSpPr>
        <p:spPr>
          <a:xfrm>
            <a:off x="1591835" y="2465303"/>
            <a:ext cx="2706616" cy="2252747"/>
          </a:xfrm>
          <a:prstGeom prst="roundRect">
            <a:avLst>
              <a:gd name="adj" fmla="val 5182"/>
            </a:avLst>
          </a:prstGeom>
          <a:solidFill>
            <a:schemeClr val="bg1"/>
          </a:solidFill>
          <a:ln>
            <a:solidFill>
              <a:srgbClr val="C1C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00c79d2f167e44dab04148bdbfea1f26"/>
          <p:cNvSpPr/>
          <p:nvPr/>
        </p:nvSpPr>
        <p:spPr bwMode="auto">
          <a:xfrm rot="16200000">
            <a:off x="2573742" y="2717372"/>
            <a:ext cx="742801" cy="70458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4A5A69"/>
          </a:solidFill>
          <a:ln w="25400"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4000">
              <a:solidFill>
                <a:schemeClr val="tx1">
                  <a:lumMod val="75000"/>
                  <a:lumOff val="25000"/>
                </a:schemeClr>
              </a:solidFill>
              <a:ea typeface="字魂105号-简雅黑" panose="00000500000000000000" pitchFamily="2" charset="-122"/>
            </a:endParaRPr>
          </a:p>
        </p:txBody>
      </p:sp>
      <p:sp>
        <p:nvSpPr>
          <p:cNvPr id="18" name="cfed67b5e1a14eb4a828a217760c6405"/>
          <p:cNvSpPr/>
          <p:nvPr/>
        </p:nvSpPr>
        <p:spPr>
          <a:xfrm>
            <a:off x="2767509" y="2892030"/>
            <a:ext cx="355266" cy="355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701800" y="3810000"/>
            <a:ext cx="2590800" cy="304800"/>
          </a:xfrm>
          <a:prstGeom prst="rect">
            <a:avLst/>
          </a:prstGeom>
        </p:spPr>
        <p:txBody>
          <a:bodyPr wrap="square" rtlCol="0" anchor="t"/>
          <a:lstStyle/>
          <a:p>
            <a:pPr algn="ctr" fontAlgn="t">
              <a:defRPr/>
            </a:pPr>
            <a:r>
              <a:rPr lang="en-US" sz="2400" b="1">
                <a:solidFill>
                  <a:srgbClr val="000000"/>
                </a:solidFill>
                <a:ea typeface="微软雅黑" panose="020B0503020204020204" charset="-122"/>
              </a:rPr>
              <a:t>节约水资源</a:t>
            </a:r>
            <a:endParaRPr lang="en-US" sz="1100"/>
          </a:p>
        </p:txBody>
      </p:sp>
      <p:sp>
        <p:nvSpPr>
          <p:cNvPr id="20" name="ef2a1989745649f58c29778d2a1e8102"/>
          <p:cNvSpPr/>
          <p:nvPr/>
        </p:nvSpPr>
        <p:spPr>
          <a:xfrm>
            <a:off x="8280759" y="2520264"/>
            <a:ext cx="2706616" cy="2252747"/>
          </a:xfrm>
          <a:prstGeom prst="roundRect">
            <a:avLst>
              <a:gd name="adj" fmla="val 5182"/>
            </a:avLst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65684019993149ff9860a96b41659aff"/>
          <p:cNvSpPr/>
          <p:nvPr/>
        </p:nvSpPr>
        <p:spPr>
          <a:xfrm>
            <a:off x="8170435" y="2465303"/>
            <a:ext cx="2706616" cy="2252747"/>
          </a:xfrm>
          <a:prstGeom prst="roundRect">
            <a:avLst>
              <a:gd name="adj" fmla="val 5182"/>
            </a:avLst>
          </a:prstGeom>
          <a:solidFill>
            <a:schemeClr val="bg1"/>
          </a:solidFill>
          <a:ln>
            <a:solidFill>
              <a:srgbClr val="C1C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b8bc44ab01c8438cbb3c896f03978077"/>
          <p:cNvSpPr/>
          <p:nvPr/>
        </p:nvSpPr>
        <p:spPr bwMode="auto">
          <a:xfrm rot="16200000">
            <a:off x="9152342" y="2717372"/>
            <a:ext cx="742801" cy="70458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4A5A69"/>
          </a:solidFill>
          <a:ln w="25400"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4000">
              <a:solidFill>
                <a:schemeClr val="tx1">
                  <a:lumMod val="75000"/>
                  <a:lumOff val="25000"/>
                </a:schemeClr>
              </a:solidFill>
              <a:ea typeface="字魂105号-简雅黑" panose="00000500000000000000" pitchFamily="2" charset="-122"/>
            </a:endParaRPr>
          </a:p>
        </p:txBody>
      </p:sp>
      <p:sp>
        <p:nvSpPr>
          <p:cNvPr id="23" name="25bfcc2c541a4d9e9aa68266e110c8db"/>
          <p:cNvSpPr/>
          <p:nvPr/>
        </p:nvSpPr>
        <p:spPr>
          <a:xfrm>
            <a:off x="9346109" y="2892030"/>
            <a:ext cx="355266" cy="355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8280400" y="3810000"/>
            <a:ext cx="2590800" cy="304800"/>
          </a:xfrm>
          <a:prstGeom prst="rect">
            <a:avLst/>
          </a:prstGeom>
        </p:spPr>
        <p:txBody>
          <a:bodyPr wrap="square" rtlCol="0" anchor="t"/>
          <a:lstStyle/>
          <a:p>
            <a:pPr algn="ctr" fontAlgn="t">
              <a:defRPr/>
            </a:pPr>
            <a:r>
              <a:rPr lang="en-US" sz="2400" b="1">
                <a:solidFill>
                  <a:srgbClr val="000000"/>
                </a:solidFill>
                <a:ea typeface="微软雅黑" panose="020B0503020204020204" charset="-122"/>
              </a:rPr>
              <a:t>经济发展</a:t>
            </a:r>
            <a:endParaRPr lang="en-US" sz="110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54249" y="621466"/>
            <a:ext cx="129120" cy="611648"/>
          </a:xfrm>
          <a:prstGeom prst="rect">
            <a:avLst/>
          </a:prstGeom>
          <a:solidFill>
            <a:srgbClr val="4A5A6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2"/>
          <p:cNvSpPr txBox="1"/>
          <p:nvPr/>
        </p:nvSpPr>
        <p:spPr>
          <a:xfrm>
            <a:off x="1028700" y="660400"/>
            <a:ext cx="6057900" cy="406400"/>
          </a:xfrm>
          <a:prstGeom prst="rect">
            <a:avLst/>
          </a:prstGeom>
        </p:spPr>
        <p:txBody>
          <a:bodyPr wrap="square" rtlCol="0" anchor="t"/>
          <a:lstStyle/>
          <a:p>
            <a:pPr algn="l" fontAlgn="t">
              <a:defRPr/>
            </a:pPr>
            <a:r>
              <a:rPr lang="en-US" sz="3200" b="1">
                <a:solidFill>
                  <a:srgbClr val="4A5A69"/>
                </a:solidFill>
                <a:ea typeface="微软雅黑" panose="020B0503020204020204" charset="-122"/>
              </a:rPr>
              <a:t>水资源保护的意义</a:t>
            </a:r>
            <a:endParaRPr lang="en-US" sz="1100"/>
          </a:p>
        </p:txBody>
      </p:sp>
      <p:sp>
        <p:nvSpPr>
          <p:cNvPr id="3" name="TextBox 3"/>
          <p:cNvSpPr txBox="1"/>
          <p:nvPr/>
        </p:nvSpPr>
        <p:spPr>
          <a:xfrm>
            <a:off x="698500" y="2019300"/>
            <a:ext cx="6477000" cy="355600"/>
          </a:xfrm>
          <a:prstGeom prst="rect">
            <a:avLst/>
          </a:prstGeom>
        </p:spPr>
        <p:txBody>
          <a:bodyPr wrap="square" rtlCol="0" anchor="t"/>
          <a:lstStyle/>
          <a:p>
            <a:pPr algn="l" fontAlgn="t">
              <a:defRPr/>
            </a:pPr>
            <a:r>
              <a:rPr lang="en-US" sz="2800" b="1">
                <a:solidFill>
                  <a:srgbClr val="404040"/>
                </a:solidFill>
                <a:ea typeface="微软雅黑" panose="020B0503020204020204" charset="-122"/>
              </a:rPr>
              <a:t>节约水资源</a:t>
            </a: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698500" y="2984500"/>
            <a:ext cx="6477000" cy="228600"/>
          </a:xfrm>
          <a:prstGeom prst="rect">
            <a:avLst/>
          </a:prstGeom>
        </p:spPr>
        <p:txBody>
          <a:bodyPr wrap="square" rtlCol="0" anchor="t"/>
          <a:lstStyle/>
          <a:p>
            <a:pPr algn="l" fontAlgn="t">
              <a:defRPr/>
            </a:pPr>
            <a:r>
              <a:rPr lang="en-US" sz="1800" b="0">
                <a:solidFill>
                  <a:srgbClr val="595959"/>
                </a:solidFill>
                <a:ea typeface="微软雅黑" panose="020B0503020204020204" charset="-122"/>
              </a:rPr>
              <a:t>水是人类生命必需的物质，保护水资源有利于节约水资源，保证人类生存。</a:t>
            </a:r>
            <a:endParaRPr lang="en-US" sz="110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54249" y="621466"/>
            <a:ext cx="129120" cy="611648"/>
          </a:xfrm>
          <a:prstGeom prst="rect">
            <a:avLst/>
          </a:prstGeom>
          <a:solidFill>
            <a:srgbClr val="4A5A6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2"/>
          <p:cNvSpPr txBox="1"/>
          <p:nvPr/>
        </p:nvSpPr>
        <p:spPr>
          <a:xfrm>
            <a:off x="1028700" y="660400"/>
            <a:ext cx="6057900" cy="406400"/>
          </a:xfrm>
          <a:prstGeom prst="rect">
            <a:avLst/>
          </a:prstGeom>
        </p:spPr>
        <p:txBody>
          <a:bodyPr wrap="square" rtlCol="0" anchor="t"/>
          <a:lstStyle/>
          <a:p>
            <a:pPr algn="l" fontAlgn="t">
              <a:defRPr/>
            </a:pPr>
            <a:r>
              <a:rPr lang="en-US" sz="3200" b="1">
                <a:solidFill>
                  <a:srgbClr val="4A5A69"/>
                </a:solidFill>
                <a:ea typeface="微软雅黑" panose="020B0503020204020204" charset="-122"/>
              </a:rPr>
              <a:t>水资源保护的意义</a:t>
            </a:r>
            <a:endParaRPr lang="en-US" sz="1100"/>
          </a:p>
        </p:txBody>
      </p:sp>
      <p:sp>
        <p:nvSpPr>
          <p:cNvPr id="3" name="TextBox 3"/>
          <p:cNvSpPr txBox="1"/>
          <p:nvPr/>
        </p:nvSpPr>
        <p:spPr>
          <a:xfrm>
            <a:off x="698500" y="2019300"/>
            <a:ext cx="6477000" cy="355600"/>
          </a:xfrm>
          <a:prstGeom prst="rect">
            <a:avLst/>
          </a:prstGeom>
        </p:spPr>
        <p:txBody>
          <a:bodyPr wrap="square" rtlCol="0" anchor="t"/>
          <a:lstStyle/>
          <a:p>
            <a:pPr algn="l" fontAlgn="t">
              <a:defRPr/>
            </a:pPr>
            <a:r>
              <a:rPr lang="en-US" sz="2800" b="1">
                <a:solidFill>
                  <a:srgbClr val="404040"/>
                </a:solidFill>
                <a:ea typeface="微软雅黑" panose="020B0503020204020204" charset="-122"/>
              </a:rPr>
              <a:t>保护生态环境</a:t>
            </a: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698500" y="2984500"/>
            <a:ext cx="6477000" cy="228600"/>
          </a:xfrm>
          <a:prstGeom prst="rect">
            <a:avLst/>
          </a:prstGeom>
        </p:spPr>
        <p:txBody>
          <a:bodyPr wrap="square" rtlCol="0" anchor="t"/>
          <a:lstStyle/>
          <a:p>
            <a:pPr algn="l" fontAlgn="t">
              <a:defRPr/>
            </a:pPr>
            <a:r>
              <a:rPr lang="en-US" sz="1800" b="0">
                <a:solidFill>
                  <a:srgbClr val="595959"/>
                </a:solidFill>
                <a:ea typeface="微软雅黑" panose="020B0503020204020204" charset="-122"/>
              </a:rPr>
              <a:t>水资源的保护与生态环境的保护息息相关，保护水资源有助于维护生态平衡，保护生态环境。</a:t>
            </a:r>
            <a:endParaRPr lang="en-US" sz="110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54249" y="621466"/>
            <a:ext cx="129120" cy="611648"/>
          </a:xfrm>
          <a:prstGeom prst="rect">
            <a:avLst/>
          </a:prstGeom>
          <a:solidFill>
            <a:srgbClr val="4A5A6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2"/>
          <p:cNvSpPr txBox="1"/>
          <p:nvPr/>
        </p:nvSpPr>
        <p:spPr>
          <a:xfrm>
            <a:off x="1028700" y="660400"/>
            <a:ext cx="6057900" cy="406400"/>
          </a:xfrm>
          <a:prstGeom prst="rect">
            <a:avLst/>
          </a:prstGeom>
        </p:spPr>
        <p:txBody>
          <a:bodyPr wrap="square" rtlCol="0" anchor="t"/>
          <a:lstStyle/>
          <a:p>
            <a:pPr algn="l" fontAlgn="t">
              <a:defRPr/>
            </a:pPr>
            <a:r>
              <a:rPr lang="en-US" sz="3200" b="1">
                <a:solidFill>
                  <a:srgbClr val="4A5A69"/>
                </a:solidFill>
                <a:ea typeface="微软雅黑" panose="020B0503020204020204" charset="-122"/>
              </a:rPr>
              <a:t>水资源保护的意义</a:t>
            </a:r>
            <a:endParaRPr lang="en-US" sz="1100"/>
          </a:p>
        </p:txBody>
      </p:sp>
      <p:sp>
        <p:nvSpPr>
          <p:cNvPr id="3" name="TextBox 3"/>
          <p:cNvSpPr txBox="1"/>
          <p:nvPr/>
        </p:nvSpPr>
        <p:spPr>
          <a:xfrm>
            <a:off x="698500" y="2019300"/>
            <a:ext cx="6477000" cy="355600"/>
          </a:xfrm>
          <a:prstGeom prst="rect">
            <a:avLst/>
          </a:prstGeom>
        </p:spPr>
        <p:txBody>
          <a:bodyPr wrap="square" rtlCol="0" anchor="t"/>
          <a:lstStyle/>
          <a:p>
            <a:pPr algn="l" fontAlgn="t">
              <a:defRPr/>
            </a:pPr>
            <a:r>
              <a:rPr lang="en-US" sz="2800" b="1">
                <a:solidFill>
                  <a:srgbClr val="404040"/>
                </a:solidFill>
                <a:ea typeface="微软雅黑" panose="020B0503020204020204" charset="-122"/>
              </a:rPr>
              <a:t>经济发展</a:t>
            </a: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698500" y="2984500"/>
            <a:ext cx="6477000" cy="228600"/>
          </a:xfrm>
          <a:prstGeom prst="rect">
            <a:avLst/>
          </a:prstGeom>
        </p:spPr>
        <p:txBody>
          <a:bodyPr wrap="square" rtlCol="0" anchor="t"/>
          <a:lstStyle/>
          <a:p>
            <a:pPr algn="l" fontAlgn="t">
              <a:defRPr/>
            </a:pPr>
            <a:r>
              <a:rPr lang="en-US" sz="1800" b="0">
                <a:solidFill>
                  <a:srgbClr val="595959"/>
                </a:solidFill>
                <a:ea typeface="微软雅黑" panose="020B0503020204020204" charset="-122"/>
              </a:rPr>
              <a:t>水资源是社会经济发展的重要基础，保护水资源有助于促进经济发展，提高社会生产力。</a:t>
            </a:r>
            <a:endParaRPr lang="en-US" sz="110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04" b="3152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5789701" y="4226834"/>
            <a:ext cx="5000219" cy="0"/>
          </a:xfrm>
          <a:prstGeom prst="line">
            <a:avLst/>
          </a:prstGeom>
          <a:ln w="12700">
            <a:solidFill>
              <a:srgbClr val="C1CBCD">
                <a:alpha val="85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1513146" y="2160583"/>
            <a:ext cx="2969492" cy="3030649"/>
            <a:chOff x="1513146" y="2160583"/>
            <a:chExt cx="2969492" cy="3030649"/>
          </a:xfrm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grpSpPr>
        <p:grpSp>
          <p:nvGrpSpPr>
            <p:cNvPr id="19" name="组合 18"/>
            <p:cNvGrpSpPr/>
            <p:nvPr/>
          </p:nvGrpSpPr>
          <p:grpSpPr>
            <a:xfrm>
              <a:off x="1513146" y="2160583"/>
              <a:ext cx="2969492" cy="3030649"/>
              <a:chOff x="1835265" y="2132147"/>
              <a:chExt cx="3181821" cy="3030649"/>
            </a:xfrm>
          </p:grpSpPr>
          <p:sp>
            <p:nvSpPr>
              <p:cNvPr id="17" name="椭圆 16"/>
              <p:cNvSpPr/>
              <p:nvPr/>
            </p:nvSpPr>
            <p:spPr>
              <a:xfrm rot="2422112">
                <a:off x="1901491" y="2132147"/>
                <a:ext cx="3115595" cy="3030649"/>
              </a:xfrm>
              <a:custGeom>
                <a:avLst/>
                <a:gdLst>
                  <a:gd name="connsiteX0" fmla="*/ 0 w 2907209"/>
                  <a:gd name="connsiteY0" fmla="*/ 1342166 h 2684331"/>
                  <a:gd name="connsiteX1" fmla="*/ 1453605 w 2907209"/>
                  <a:gd name="connsiteY1" fmla="*/ 0 h 2684331"/>
                  <a:gd name="connsiteX2" fmla="*/ 2907210 w 2907209"/>
                  <a:gd name="connsiteY2" fmla="*/ 1342166 h 2684331"/>
                  <a:gd name="connsiteX3" fmla="*/ 1453605 w 2907209"/>
                  <a:gd name="connsiteY3" fmla="*/ 2684332 h 2684331"/>
                  <a:gd name="connsiteX4" fmla="*/ 0 w 2907209"/>
                  <a:gd name="connsiteY4" fmla="*/ 1342166 h 2684331"/>
                  <a:gd name="connsiteX0-1" fmla="*/ 384 w 2907594"/>
                  <a:gd name="connsiteY0-2" fmla="*/ 1204144 h 2546310"/>
                  <a:gd name="connsiteX1-3" fmla="*/ 1350472 w 2907594"/>
                  <a:gd name="connsiteY1-4" fmla="*/ 0 h 2546310"/>
                  <a:gd name="connsiteX2-5" fmla="*/ 2907594 w 2907594"/>
                  <a:gd name="connsiteY2-6" fmla="*/ 1204144 h 2546310"/>
                  <a:gd name="connsiteX3-7" fmla="*/ 1453989 w 2907594"/>
                  <a:gd name="connsiteY3-8" fmla="*/ 2546310 h 2546310"/>
                  <a:gd name="connsiteX4-9" fmla="*/ 384 w 2907594"/>
                  <a:gd name="connsiteY4-10" fmla="*/ 1204144 h 2546310"/>
                  <a:gd name="connsiteX0-11" fmla="*/ 422 w 2907632"/>
                  <a:gd name="connsiteY0-12" fmla="*/ 1237376 h 2579542"/>
                  <a:gd name="connsiteX1-13" fmla="*/ 1350510 w 2907632"/>
                  <a:gd name="connsiteY1-14" fmla="*/ 33232 h 2579542"/>
                  <a:gd name="connsiteX2-15" fmla="*/ 2907632 w 2907632"/>
                  <a:gd name="connsiteY2-16" fmla="*/ 1237376 h 2579542"/>
                  <a:gd name="connsiteX3-17" fmla="*/ 1454027 w 2907632"/>
                  <a:gd name="connsiteY3-18" fmla="*/ 2579542 h 2579542"/>
                  <a:gd name="connsiteX4-19" fmla="*/ 422 w 2907632"/>
                  <a:gd name="connsiteY4-20" fmla="*/ 1237376 h 2579542"/>
                  <a:gd name="connsiteX0-21" fmla="*/ 247 w 2855698"/>
                  <a:gd name="connsiteY0-22" fmla="*/ 1217346 h 2562432"/>
                  <a:gd name="connsiteX1-23" fmla="*/ 1350335 w 2855698"/>
                  <a:gd name="connsiteY1-24" fmla="*/ 13202 h 2562432"/>
                  <a:gd name="connsiteX2-25" fmla="*/ 2855698 w 2855698"/>
                  <a:gd name="connsiteY2-26" fmla="*/ 837783 h 2562432"/>
                  <a:gd name="connsiteX3-27" fmla="*/ 1453852 w 2855698"/>
                  <a:gd name="connsiteY3-28" fmla="*/ 2559512 h 2562432"/>
                  <a:gd name="connsiteX4-29" fmla="*/ 247 w 2855698"/>
                  <a:gd name="connsiteY4-30" fmla="*/ 1217346 h 2562432"/>
                  <a:gd name="connsiteX0-31" fmla="*/ 656 w 2856107"/>
                  <a:gd name="connsiteY0-32" fmla="*/ 1217346 h 2321600"/>
                  <a:gd name="connsiteX1-33" fmla="*/ 1350744 w 2856107"/>
                  <a:gd name="connsiteY1-34" fmla="*/ 13202 h 2321600"/>
                  <a:gd name="connsiteX2-35" fmla="*/ 2856107 w 2856107"/>
                  <a:gd name="connsiteY2-36" fmla="*/ 837783 h 2321600"/>
                  <a:gd name="connsiteX3-37" fmla="*/ 1195469 w 2856107"/>
                  <a:gd name="connsiteY3-38" fmla="*/ 2317972 h 2321600"/>
                  <a:gd name="connsiteX4-39" fmla="*/ 656 w 2856107"/>
                  <a:gd name="connsiteY4-40" fmla="*/ 1217346 h 2321600"/>
                  <a:gd name="connsiteX0-41" fmla="*/ 809 w 2683732"/>
                  <a:gd name="connsiteY0-42" fmla="*/ 1126917 h 2315826"/>
                  <a:gd name="connsiteX1-43" fmla="*/ 1178369 w 2683732"/>
                  <a:gd name="connsiteY1-44" fmla="*/ 9038 h 2315826"/>
                  <a:gd name="connsiteX2-45" fmla="*/ 2683732 w 2683732"/>
                  <a:gd name="connsiteY2-46" fmla="*/ 833619 h 2315826"/>
                  <a:gd name="connsiteX3-47" fmla="*/ 1023094 w 2683732"/>
                  <a:gd name="connsiteY3-48" fmla="*/ 2313808 h 2315826"/>
                  <a:gd name="connsiteX4-49" fmla="*/ 809 w 2683732"/>
                  <a:gd name="connsiteY4-50" fmla="*/ 1126917 h 2315826"/>
                  <a:gd name="connsiteX0-51" fmla="*/ 6423 w 2689346"/>
                  <a:gd name="connsiteY0-52" fmla="*/ 1126917 h 2505302"/>
                  <a:gd name="connsiteX1-53" fmla="*/ 1183983 w 2689346"/>
                  <a:gd name="connsiteY1-54" fmla="*/ 9038 h 2505302"/>
                  <a:gd name="connsiteX2-55" fmla="*/ 2689346 w 2689346"/>
                  <a:gd name="connsiteY2-56" fmla="*/ 833619 h 2505302"/>
                  <a:gd name="connsiteX3-57" fmla="*/ 804421 w 2689346"/>
                  <a:gd name="connsiteY3-58" fmla="*/ 2503589 h 2505302"/>
                  <a:gd name="connsiteX4-59" fmla="*/ 6423 w 2689346"/>
                  <a:gd name="connsiteY4-60" fmla="*/ 1126917 h 2505302"/>
                  <a:gd name="connsiteX0-61" fmla="*/ 19177 w 2702100"/>
                  <a:gd name="connsiteY0-62" fmla="*/ 1312478 h 2690916"/>
                  <a:gd name="connsiteX1-63" fmla="*/ 1541794 w 2702100"/>
                  <a:gd name="connsiteY1-64" fmla="*/ 4818 h 2690916"/>
                  <a:gd name="connsiteX2-65" fmla="*/ 2702100 w 2702100"/>
                  <a:gd name="connsiteY2-66" fmla="*/ 1019180 h 2690916"/>
                  <a:gd name="connsiteX3-67" fmla="*/ 817175 w 2702100"/>
                  <a:gd name="connsiteY3-68" fmla="*/ 2689150 h 2690916"/>
                  <a:gd name="connsiteX4-69" fmla="*/ 19177 w 2702100"/>
                  <a:gd name="connsiteY4-70" fmla="*/ 1312478 h 2690916"/>
                  <a:gd name="connsiteX0-71" fmla="*/ 19177 w 2702100"/>
                  <a:gd name="connsiteY0-72" fmla="*/ 1342536 h 2720974"/>
                  <a:gd name="connsiteX1-73" fmla="*/ 1541794 w 2702100"/>
                  <a:gd name="connsiteY1-74" fmla="*/ 34876 h 2720974"/>
                  <a:gd name="connsiteX2-75" fmla="*/ 2702100 w 2702100"/>
                  <a:gd name="connsiteY2-76" fmla="*/ 1049238 h 2720974"/>
                  <a:gd name="connsiteX3-77" fmla="*/ 817175 w 2702100"/>
                  <a:gd name="connsiteY3-78" fmla="*/ 2719208 h 2720974"/>
                  <a:gd name="connsiteX4-79" fmla="*/ 19177 w 2702100"/>
                  <a:gd name="connsiteY4-80" fmla="*/ 1342536 h 2720974"/>
                  <a:gd name="connsiteX0-81" fmla="*/ 18154 w 2494043"/>
                  <a:gd name="connsiteY0-82" fmla="*/ 1307852 h 2684628"/>
                  <a:gd name="connsiteX1-83" fmla="*/ 1540771 w 2494043"/>
                  <a:gd name="connsiteY1-84" fmla="*/ 192 h 2684628"/>
                  <a:gd name="connsiteX2-85" fmla="*/ 2494043 w 2494043"/>
                  <a:gd name="connsiteY2-86" fmla="*/ 1238841 h 2684628"/>
                  <a:gd name="connsiteX3-87" fmla="*/ 816152 w 2494043"/>
                  <a:gd name="connsiteY3-88" fmla="*/ 2684524 h 2684628"/>
                  <a:gd name="connsiteX4-89" fmla="*/ 18154 w 2494043"/>
                  <a:gd name="connsiteY4-90" fmla="*/ 1307852 h 2684628"/>
                  <a:gd name="connsiteX0-91" fmla="*/ 18154 w 2555249"/>
                  <a:gd name="connsiteY0-92" fmla="*/ 1307871 h 2684647"/>
                  <a:gd name="connsiteX1-93" fmla="*/ 1540771 w 2555249"/>
                  <a:gd name="connsiteY1-94" fmla="*/ 211 h 2684647"/>
                  <a:gd name="connsiteX2-95" fmla="*/ 2494043 w 2555249"/>
                  <a:gd name="connsiteY2-96" fmla="*/ 1238860 h 2684647"/>
                  <a:gd name="connsiteX3-97" fmla="*/ 816152 w 2555249"/>
                  <a:gd name="connsiteY3-98" fmla="*/ 2684543 h 2684647"/>
                  <a:gd name="connsiteX4-99" fmla="*/ 18154 w 2555249"/>
                  <a:gd name="connsiteY4-100" fmla="*/ 1307871 h 2684647"/>
                  <a:gd name="connsiteX0-101" fmla="*/ 18154 w 2494043"/>
                  <a:gd name="connsiteY0-102" fmla="*/ 1307852 h 2684628"/>
                  <a:gd name="connsiteX1-103" fmla="*/ 1540771 w 2494043"/>
                  <a:gd name="connsiteY1-104" fmla="*/ 192 h 2684628"/>
                  <a:gd name="connsiteX2-105" fmla="*/ 2494043 w 2494043"/>
                  <a:gd name="connsiteY2-106" fmla="*/ 1238841 h 2684628"/>
                  <a:gd name="connsiteX3-107" fmla="*/ 816152 w 2494043"/>
                  <a:gd name="connsiteY3-108" fmla="*/ 2684524 h 2684628"/>
                  <a:gd name="connsiteX4-109" fmla="*/ 18154 w 2494043"/>
                  <a:gd name="connsiteY4-110" fmla="*/ 1307852 h 2684628"/>
                  <a:gd name="connsiteX0-111" fmla="*/ 18154 w 2494043"/>
                  <a:gd name="connsiteY0-112" fmla="*/ 1307852 h 2684628"/>
                  <a:gd name="connsiteX1-113" fmla="*/ 1540771 w 2494043"/>
                  <a:gd name="connsiteY1-114" fmla="*/ 192 h 2684628"/>
                  <a:gd name="connsiteX2-115" fmla="*/ 2494043 w 2494043"/>
                  <a:gd name="connsiteY2-116" fmla="*/ 1238841 h 2684628"/>
                  <a:gd name="connsiteX3-117" fmla="*/ 816152 w 2494043"/>
                  <a:gd name="connsiteY3-118" fmla="*/ 2684524 h 2684628"/>
                  <a:gd name="connsiteX4-119" fmla="*/ 18154 w 2494043"/>
                  <a:gd name="connsiteY4-120" fmla="*/ 1307852 h 2684628"/>
                  <a:gd name="connsiteX0-121" fmla="*/ 18154 w 2494043"/>
                  <a:gd name="connsiteY0-122" fmla="*/ 1307852 h 2684628"/>
                  <a:gd name="connsiteX1-123" fmla="*/ 1540771 w 2494043"/>
                  <a:gd name="connsiteY1-124" fmla="*/ 192 h 2684628"/>
                  <a:gd name="connsiteX2-125" fmla="*/ 2494043 w 2494043"/>
                  <a:gd name="connsiteY2-126" fmla="*/ 1238841 h 2684628"/>
                  <a:gd name="connsiteX3-127" fmla="*/ 816152 w 2494043"/>
                  <a:gd name="connsiteY3-128" fmla="*/ 2684524 h 2684628"/>
                  <a:gd name="connsiteX4-129" fmla="*/ 18154 w 2494043"/>
                  <a:gd name="connsiteY4-130" fmla="*/ 1307852 h 2684628"/>
                  <a:gd name="connsiteX0-131" fmla="*/ 18154 w 2494043"/>
                  <a:gd name="connsiteY0-132" fmla="*/ 1357768 h 2734544"/>
                  <a:gd name="connsiteX1-133" fmla="*/ 1540771 w 2494043"/>
                  <a:gd name="connsiteY1-134" fmla="*/ 50108 h 2734544"/>
                  <a:gd name="connsiteX2-135" fmla="*/ 2494043 w 2494043"/>
                  <a:gd name="connsiteY2-136" fmla="*/ 1288757 h 2734544"/>
                  <a:gd name="connsiteX3-137" fmla="*/ 816152 w 2494043"/>
                  <a:gd name="connsiteY3-138" fmla="*/ 2734440 h 2734544"/>
                  <a:gd name="connsiteX4-139" fmla="*/ 18154 w 2494043"/>
                  <a:gd name="connsiteY4-140" fmla="*/ 1357768 h 2734544"/>
                  <a:gd name="connsiteX0-141" fmla="*/ 42842 w 2518731"/>
                  <a:gd name="connsiteY0-142" fmla="*/ 1357768 h 2734579"/>
                  <a:gd name="connsiteX1-143" fmla="*/ 1565459 w 2518731"/>
                  <a:gd name="connsiteY1-144" fmla="*/ 50108 h 2734579"/>
                  <a:gd name="connsiteX2-145" fmla="*/ 2518731 w 2518731"/>
                  <a:gd name="connsiteY2-146" fmla="*/ 1288757 h 2734579"/>
                  <a:gd name="connsiteX3-147" fmla="*/ 840840 w 2518731"/>
                  <a:gd name="connsiteY3-148" fmla="*/ 2734440 h 2734579"/>
                  <a:gd name="connsiteX4-149" fmla="*/ 42842 w 2518731"/>
                  <a:gd name="connsiteY4-150" fmla="*/ 1357768 h 2734579"/>
                  <a:gd name="connsiteX0-151" fmla="*/ 42842 w 2518731"/>
                  <a:gd name="connsiteY0-152" fmla="*/ 1357768 h 2736497"/>
                  <a:gd name="connsiteX1-153" fmla="*/ 1565459 w 2518731"/>
                  <a:gd name="connsiteY1-154" fmla="*/ 50108 h 2736497"/>
                  <a:gd name="connsiteX2-155" fmla="*/ 2518731 w 2518731"/>
                  <a:gd name="connsiteY2-156" fmla="*/ 1288757 h 2736497"/>
                  <a:gd name="connsiteX3-157" fmla="*/ 840840 w 2518731"/>
                  <a:gd name="connsiteY3-158" fmla="*/ 2734440 h 2736497"/>
                  <a:gd name="connsiteX4-159" fmla="*/ 42842 w 2518731"/>
                  <a:gd name="connsiteY4-160" fmla="*/ 1357768 h 2736497"/>
                  <a:gd name="connsiteX0-161" fmla="*/ 42842 w 2591134"/>
                  <a:gd name="connsiteY0-162" fmla="*/ 1356177 h 2734906"/>
                  <a:gd name="connsiteX1-163" fmla="*/ 1565459 w 2591134"/>
                  <a:gd name="connsiteY1-164" fmla="*/ 48517 h 2734906"/>
                  <a:gd name="connsiteX2-165" fmla="*/ 2518731 w 2591134"/>
                  <a:gd name="connsiteY2-166" fmla="*/ 1287166 h 2734906"/>
                  <a:gd name="connsiteX3-167" fmla="*/ 840840 w 2591134"/>
                  <a:gd name="connsiteY3-168" fmla="*/ 2732849 h 2734906"/>
                  <a:gd name="connsiteX4-169" fmla="*/ 42842 w 2591134"/>
                  <a:gd name="connsiteY4-170" fmla="*/ 1356177 h 2734906"/>
                  <a:gd name="connsiteX0-171" fmla="*/ 171291 w 2719583"/>
                  <a:gd name="connsiteY0-172" fmla="*/ 1356177 h 2735164"/>
                  <a:gd name="connsiteX1-173" fmla="*/ 1693908 w 2719583"/>
                  <a:gd name="connsiteY1-174" fmla="*/ 48517 h 2735164"/>
                  <a:gd name="connsiteX2-175" fmla="*/ 2647180 w 2719583"/>
                  <a:gd name="connsiteY2-176" fmla="*/ 1287166 h 2735164"/>
                  <a:gd name="connsiteX3-177" fmla="*/ 969289 w 2719583"/>
                  <a:gd name="connsiteY3-178" fmla="*/ 2732849 h 2735164"/>
                  <a:gd name="connsiteX4-179" fmla="*/ 171291 w 2719583"/>
                  <a:gd name="connsiteY4-180" fmla="*/ 1356177 h 2735164"/>
                  <a:gd name="connsiteX0-181" fmla="*/ 194213 w 2742505"/>
                  <a:gd name="connsiteY0-182" fmla="*/ 1356177 h 2735606"/>
                  <a:gd name="connsiteX1-183" fmla="*/ 1716830 w 2742505"/>
                  <a:gd name="connsiteY1-184" fmla="*/ 48517 h 2735606"/>
                  <a:gd name="connsiteX2-185" fmla="*/ 2670102 w 2742505"/>
                  <a:gd name="connsiteY2-186" fmla="*/ 1287166 h 2735606"/>
                  <a:gd name="connsiteX3-187" fmla="*/ 992211 w 2742505"/>
                  <a:gd name="connsiteY3-188" fmla="*/ 2732849 h 2735606"/>
                  <a:gd name="connsiteX4-189" fmla="*/ 194213 w 2742505"/>
                  <a:gd name="connsiteY4-190" fmla="*/ 1356177 h 2735606"/>
                  <a:gd name="connsiteX0-191" fmla="*/ 194213 w 2742505"/>
                  <a:gd name="connsiteY0-192" fmla="*/ 1356177 h 2742727"/>
                  <a:gd name="connsiteX1-193" fmla="*/ 1716830 w 2742505"/>
                  <a:gd name="connsiteY1-194" fmla="*/ 48517 h 2742727"/>
                  <a:gd name="connsiteX2-195" fmla="*/ 2670102 w 2742505"/>
                  <a:gd name="connsiteY2-196" fmla="*/ 1287166 h 2742727"/>
                  <a:gd name="connsiteX3-197" fmla="*/ 992211 w 2742505"/>
                  <a:gd name="connsiteY3-198" fmla="*/ 2732849 h 2742727"/>
                  <a:gd name="connsiteX4-199" fmla="*/ 194213 w 2742505"/>
                  <a:gd name="connsiteY4-200" fmla="*/ 1356177 h 2742727"/>
                  <a:gd name="connsiteX0-201" fmla="*/ 99036 w 2647328"/>
                  <a:gd name="connsiteY0-202" fmla="*/ 1356177 h 2740075"/>
                  <a:gd name="connsiteX1-203" fmla="*/ 1621653 w 2647328"/>
                  <a:gd name="connsiteY1-204" fmla="*/ 48517 h 2740075"/>
                  <a:gd name="connsiteX2-205" fmla="*/ 2574925 w 2647328"/>
                  <a:gd name="connsiteY2-206" fmla="*/ 1287166 h 2740075"/>
                  <a:gd name="connsiteX3-207" fmla="*/ 897034 w 2647328"/>
                  <a:gd name="connsiteY3-208" fmla="*/ 2732849 h 2740075"/>
                  <a:gd name="connsiteX4-209" fmla="*/ 99036 w 2647328"/>
                  <a:gd name="connsiteY4-210" fmla="*/ 1356177 h 2740075"/>
                  <a:gd name="connsiteX0-211" fmla="*/ 99036 w 2647328"/>
                  <a:gd name="connsiteY0-212" fmla="*/ 1356177 h 2743377"/>
                  <a:gd name="connsiteX1-213" fmla="*/ 1621653 w 2647328"/>
                  <a:gd name="connsiteY1-214" fmla="*/ 48517 h 2743377"/>
                  <a:gd name="connsiteX2-215" fmla="*/ 2574925 w 2647328"/>
                  <a:gd name="connsiteY2-216" fmla="*/ 1287166 h 2743377"/>
                  <a:gd name="connsiteX3-217" fmla="*/ 897034 w 2647328"/>
                  <a:gd name="connsiteY3-218" fmla="*/ 2732849 h 2743377"/>
                  <a:gd name="connsiteX4-219" fmla="*/ 99036 w 2647328"/>
                  <a:gd name="connsiteY4-220" fmla="*/ 1356177 h 2743377"/>
                  <a:gd name="connsiteX0-221" fmla="*/ 99036 w 2782483"/>
                  <a:gd name="connsiteY0-222" fmla="*/ 1349573 h 2736773"/>
                  <a:gd name="connsiteX1-223" fmla="*/ 1621653 w 2782483"/>
                  <a:gd name="connsiteY1-224" fmla="*/ 41913 h 2736773"/>
                  <a:gd name="connsiteX2-225" fmla="*/ 2574925 w 2782483"/>
                  <a:gd name="connsiteY2-226" fmla="*/ 1280562 h 2736773"/>
                  <a:gd name="connsiteX3-227" fmla="*/ 897034 w 2782483"/>
                  <a:gd name="connsiteY3-228" fmla="*/ 2726245 h 2736773"/>
                  <a:gd name="connsiteX4-229" fmla="*/ 99036 w 2782483"/>
                  <a:gd name="connsiteY4-230" fmla="*/ 1349573 h 27367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782483" h="2736773">
                    <a:moveTo>
                      <a:pt x="99036" y="1349573"/>
                    </a:moveTo>
                    <a:cubicBezTo>
                      <a:pt x="-321293" y="714659"/>
                      <a:pt x="674168" y="294955"/>
                      <a:pt x="1621653" y="41913"/>
                    </a:cubicBezTo>
                    <a:cubicBezTo>
                      <a:pt x="2569138" y="-211129"/>
                      <a:pt x="3101378" y="742098"/>
                      <a:pt x="2574925" y="1280562"/>
                    </a:cubicBezTo>
                    <a:cubicBezTo>
                      <a:pt x="2048472" y="1819026"/>
                      <a:pt x="1908106" y="2610877"/>
                      <a:pt x="897034" y="2726245"/>
                    </a:cubicBezTo>
                    <a:cubicBezTo>
                      <a:pt x="-114038" y="2841613"/>
                      <a:pt x="519365" y="1984487"/>
                      <a:pt x="99036" y="1349573"/>
                    </a:cubicBezTo>
                    <a:close/>
                  </a:path>
                </a:pathLst>
              </a:custGeom>
              <a:solidFill>
                <a:srgbClr val="4A5A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 rot="21304276">
                <a:off x="1835265" y="2346549"/>
                <a:ext cx="3137053" cy="2518984"/>
              </a:xfrm>
              <a:custGeom>
                <a:avLst/>
                <a:gdLst>
                  <a:gd name="connsiteX0" fmla="*/ 0 w 3726611"/>
                  <a:gd name="connsiteY0" fmla="*/ 1513626 h 3027251"/>
                  <a:gd name="connsiteX1" fmla="*/ 1863306 w 3726611"/>
                  <a:gd name="connsiteY1" fmla="*/ 0 h 3027251"/>
                  <a:gd name="connsiteX2" fmla="*/ 3726612 w 3726611"/>
                  <a:gd name="connsiteY2" fmla="*/ 1513626 h 3027251"/>
                  <a:gd name="connsiteX3" fmla="*/ 1863306 w 3726611"/>
                  <a:gd name="connsiteY3" fmla="*/ 3027252 h 3027251"/>
                  <a:gd name="connsiteX4" fmla="*/ 0 w 3726611"/>
                  <a:gd name="connsiteY4" fmla="*/ 1513626 h 3027251"/>
                  <a:gd name="connsiteX0-1" fmla="*/ 4622 w 3731234"/>
                  <a:gd name="connsiteY0-2" fmla="*/ 1203076 h 2716702"/>
                  <a:gd name="connsiteX1-3" fmla="*/ 2333755 w 3731234"/>
                  <a:gd name="connsiteY1-4" fmla="*/ 0 h 2716702"/>
                  <a:gd name="connsiteX2-5" fmla="*/ 3731234 w 3731234"/>
                  <a:gd name="connsiteY2-6" fmla="*/ 1203076 h 2716702"/>
                  <a:gd name="connsiteX3-7" fmla="*/ 1867928 w 3731234"/>
                  <a:gd name="connsiteY3-8" fmla="*/ 2716702 h 2716702"/>
                  <a:gd name="connsiteX4-9" fmla="*/ 4622 w 3731234"/>
                  <a:gd name="connsiteY4-10" fmla="*/ 1203076 h 2716702"/>
                  <a:gd name="connsiteX0-11" fmla="*/ 4622 w 3731234"/>
                  <a:gd name="connsiteY0-12" fmla="*/ 1203076 h 2716702"/>
                  <a:gd name="connsiteX1-13" fmla="*/ 2333755 w 3731234"/>
                  <a:gd name="connsiteY1-14" fmla="*/ 0 h 2716702"/>
                  <a:gd name="connsiteX2-15" fmla="*/ 3731234 w 3731234"/>
                  <a:gd name="connsiteY2-16" fmla="*/ 1203076 h 2716702"/>
                  <a:gd name="connsiteX3-17" fmla="*/ 1867928 w 3731234"/>
                  <a:gd name="connsiteY3-18" fmla="*/ 2716702 h 2716702"/>
                  <a:gd name="connsiteX4-19" fmla="*/ 4622 w 3731234"/>
                  <a:gd name="connsiteY4-20" fmla="*/ 1203076 h 2716702"/>
                  <a:gd name="connsiteX0-21" fmla="*/ 4622 w 3731234"/>
                  <a:gd name="connsiteY0-22" fmla="*/ 1203076 h 2716702"/>
                  <a:gd name="connsiteX1-23" fmla="*/ 2333755 w 3731234"/>
                  <a:gd name="connsiteY1-24" fmla="*/ 0 h 2716702"/>
                  <a:gd name="connsiteX2-25" fmla="*/ 3731234 w 3731234"/>
                  <a:gd name="connsiteY2-26" fmla="*/ 1203076 h 2716702"/>
                  <a:gd name="connsiteX3-27" fmla="*/ 1867928 w 3731234"/>
                  <a:gd name="connsiteY3-28" fmla="*/ 2716702 h 2716702"/>
                  <a:gd name="connsiteX4-29" fmla="*/ 4622 w 3731234"/>
                  <a:gd name="connsiteY4-30" fmla="*/ 1203076 h 2716702"/>
                  <a:gd name="connsiteX0-31" fmla="*/ 4622 w 3731234"/>
                  <a:gd name="connsiteY0-32" fmla="*/ 1203076 h 2716702"/>
                  <a:gd name="connsiteX1-33" fmla="*/ 2333755 w 3731234"/>
                  <a:gd name="connsiteY1-34" fmla="*/ 0 h 2716702"/>
                  <a:gd name="connsiteX2-35" fmla="*/ 3731234 w 3731234"/>
                  <a:gd name="connsiteY2-36" fmla="*/ 1203076 h 2716702"/>
                  <a:gd name="connsiteX3-37" fmla="*/ 1867928 w 3731234"/>
                  <a:gd name="connsiteY3-38" fmla="*/ 2716702 h 2716702"/>
                  <a:gd name="connsiteX4-39" fmla="*/ 4622 w 3731234"/>
                  <a:gd name="connsiteY4-40" fmla="*/ 1203076 h 2716702"/>
                  <a:gd name="connsiteX0-41" fmla="*/ 78835 w 3805447"/>
                  <a:gd name="connsiteY0-42" fmla="*/ 1203076 h 2716702"/>
                  <a:gd name="connsiteX1-43" fmla="*/ 2407968 w 3805447"/>
                  <a:gd name="connsiteY1-44" fmla="*/ 0 h 2716702"/>
                  <a:gd name="connsiteX2-45" fmla="*/ 3805447 w 3805447"/>
                  <a:gd name="connsiteY2-46" fmla="*/ 1203076 h 2716702"/>
                  <a:gd name="connsiteX3-47" fmla="*/ 1942141 w 3805447"/>
                  <a:gd name="connsiteY3-48" fmla="*/ 2716702 h 2716702"/>
                  <a:gd name="connsiteX4-49" fmla="*/ 78835 w 3805447"/>
                  <a:gd name="connsiteY4-50" fmla="*/ 1203076 h 2716702"/>
                  <a:gd name="connsiteX0-51" fmla="*/ 258 w 3727162"/>
                  <a:gd name="connsiteY0-52" fmla="*/ 633732 h 2147358"/>
                  <a:gd name="connsiteX1-53" fmla="*/ 1967082 w 3727162"/>
                  <a:gd name="connsiteY1-54" fmla="*/ 0 h 2147358"/>
                  <a:gd name="connsiteX2-55" fmla="*/ 3726870 w 3727162"/>
                  <a:gd name="connsiteY2-56" fmla="*/ 633732 h 2147358"/>
                  <a:gd name="connsiteX3-57" fmla="*/ 1863564 w 3727162"/>
                  <a:gd name="connsiteY3-58" fmla="*/ 2147358 h 2147358"/>
                  <a:gd name="connsiteX4-59" fmla="*/ 258 w 3727162"/>
                  <a:gd name="connsiteY4-60" fmla="*/ 633732 h 2147358"/>
                  <a:gd name="connsiteX0-61" fmla="*/ 258 w 3727396"/>
                  <a:gd name="connsiteY0-62" fmla="*/ 768943 h 2282569"/>
                  <a:gd name="connsiteX1-63" fmla="*/ 1967082 w 3727396"/>
                  <a:gd name="connsiteY1-64" fmla="*/ 135211 h 2282569"/>
                  <a:gd name="connsiteX2-65" fmla="*/ 3726870 w 3727396"/>
                  <a:gd name="connsiteY2-66" fmla="*/ 768943 h 2282569"/>
                  <a:gd name="connsiteX3-67" fmla="*/ 1863564 w 3727396"/>
                  <a:gd name="connsiteY3-68" fmla="*/ 2282569 h 2282569"/>
                  <a:gd name="connsiteX4-69" fmla="*/ 258 w 3727396"/>
                  <a:gd name="connsiteY4-70" fmla="*/ 768943 h 2282569"/>
                  <a:gd name="connsiteX0-71" fmla="*/ 161 w 3002548"/>
                  <a:gd name="connsiteY0-72" fmla="*/ 637657 h 2152719"/>
                  <a:gd name="connsiteX1-73" fmla="*/ 1966985 w 3002548"/>
                  <a:gd name="connsiteY1-74" fmla="*/ 3925 h 2152719"/>
                  <a:gd name="connsiteX2-75" fmla="*/ 3002154 w 3002548"/>
                  <a:gd name="connsiteY2-76" fmla="*/ 896450 h 2152719"/>
                  <a:gd name="connsiteX3-77" fmla="*/ 1863467 w 3002548"/>
                  <a:gd name="connsiteY3-78" fmla="*/ 2151283 h 2152719"/>
                  <a:gd name="connsiteX4-79" fmla="*/ 161 w 3002548"/>
                  <a:gd name="connsiteY4-80" fmla="*/ 637657 h 2152719"/>
                  <a:gd name="connsiteX0-81" fmla="*/ 161 w 3154662"/>
                  <a:gd name="connsiteY0-82" fmla="*/ 637657 h 2153230"/>
                  <a:gd name="connsiteX1-83" fmla="*/ 1966985 w 3154662"/>
                  <a:gd name="connsiteY1-84" fmla="*/ 3925 h 2153230"/>
                  <a:gd name="connsiteX2-85" fmla="*/ 3002154 w 3154662"/>
                  <a:gd name="connsiteY2-86" fmla="*/ 896450 h 2153230"/>
                  <a:gd name="connsiteX3-87" fmla="*/ 1863467 w 3154662"/>
                  <a:gd name="connsiteY3-88" fmla="*/ 2151283 h 2153230"/>
                  <a:gd name="connsiteX4-89" fmla="*/ 161 w 3154662"/>
                  <a:gd name="connsiteY4-90" fmla="*/ 637657 h 2153230"/>
                  <a:gd name="connsiteX0-91" fmla="*/ 167 w 3475512"/>
                  <a:gd name="connsiteY0-92" fmla="*/ 639144 h 2155720"/>
                  <a:gd name="connsiteX1-93" fmla="*/ 1966991 w 3475512"/>
                  <a:gd name="connsiteY1-94" fmla="*/ 5412 h 2155720"/>
                  <a:gd name="connsiteX2-95" fmla="*/ 3347216 w 3475512"/>
                  <a:gd name="connsiteY2-96" fmla="*/ 949695 h 2155720"/>
                  <a:gd name="connsiteX3-97" fmla="*/ 1863473 w 3475512"/>
                  <a:gd name="connsiteY3-98" fmla="*/ 2152770 h 2155720"/>
                  <a:gd name="connsiteX4-99" fmla="*/ 167 w 3475512"/>
                  <a:gd name="connsiteY4-100" fmla="*/ 639144 h 2155720"/>
                  <a:gd name="connsiteX0-101" fmla="*/ 167 w 3370580"/>
                  <a:gd name="connsiteY0-102" fmla="*/ 680189 h 2223659"/>
                  <a:gd name="connsiteX1-103" fmla="*/ 1966991 w 3370580"/>
                  <a:gd name="connsiteY1-104" fmla="*/ 46457 h 2223659"/>
                  <a:gd name="connsiteX2-105" fmla="*/ 3347216 w 3370580"/>
                  <a:gd name="connsiteY2-106" fmla="*/ 990740 h 2223659"/>
                  <a:gd name="connsiteX3-107" fmla="*/ 1863473 w 3370580"/>
                  <a:gd name="connsiteY3-108" fmla="*/ 2193815 h 2223659"/>
                  <a:gd name="connsiteX4-109" fmla="*/ 167 w 3370580"/>
                  <a:gd name="connsiteY4-110" fmla="*/ 680189 h 2223659"/>
                  <a:gd name="connsiteX0-111" fmla="*/ 167 w 3347477"/>
                  <a:gd name="connsiteY0-112" fmla="*/ 638879 h 2034143"/>
                  <a:gd name="connsiteX1-113" fmla="*/ 1966991 w 3347477"/>
                  <a:gd name="connsiteY1-114" fmla="*/ 5147 h 2034143"/>
                  <a:gd name="connsiteX2-115" fmla="*/ 3347216 w 3347477"/>
                  <a:gd name="connsiteY2-116" fmla="*/ 949430 h 2034143"/>
                  <a:gd name="connsiteX3-117" fmla="*/ 1863473 w 3347477"/>
                  <a:gd name="connsiteY3-118" fmla="*/ 2031736 h 2034143"/>
                  <a:gd name="connsiteX4-119" fmla="*/ 167 w 3347477"/>
                  <a:gd name="connsiteY4-120" fmla="*/ 638879 h 2034143"/>
                  <a:gd name="connsiteX0-121" fmla="*/ 167 w 3419973"/>
                  <a:gd name="connsiteY0-122" fmla="*/ 689429 h 2141359"/>
                  <a:gd name="connsiteX1-123" fmla="*/ 1966991 w 3419973"/>
                  <a:gd name="connsiteY1-124" fmla="*/ 55697 h 2141359"/>
                  <a:gd name="connsiteX2-125" fmla="*/ 3347216 w 3419973"/>
                  <a:gd name="connsiteY2-126" fmla="*/ 999980 h 2141359"/>
                  <a:gd name="connsiteX3-127" fmla="*/ 1863473 w 3419973"/>
                  <a:gd name="connsiteY3-128" fmla="*/ 2082286 h 2141359"/>
                  <a:gd name="connsiteX4-129" fmla="*/ 167 w 3419973"/>
                  <a:gd name="connsiteY4-130" fmla="*/ 689429 h 2141359"/>
                  <a:gd name="connsiteX0-131" fmla="*/ 205 w 3124546"/>
                  <a:gd name="connsiteY0-132" fmla="*/ 486137 h 2141901"/>
                  <a:gd name="connsiteX1-133" fmla="*/ 1673731 w 3124546"/>
                  <a:gd name="connsiteY1-134" fmla="*/ 42186 h 2141901"/>
                  <a:gd name="connsiteX2-135" fmla="*/ 3053956 w 3124546"/>
                  <a:gd name="connsiteY2-136" fmla="*/ 986469 h 2141901"/>
                  <a:gd name="connsiteX3-137" fmla="*/ 1570213 w 3124546"/>
                  <a:gd name="connsiteY3-138" fmla="*/ 2068775 h 2141901"/>
                  <a:gd name="connsiteX4-139" fmla="*/ 205 w 3124546"/>
                  <a:gd name="connsiteY4-140" fmla="*/ 486137 h 2141901"/>
                  <a:gd name="connsiteX0-141" fmla="*/ 16406 w 3140747"/>
                  <a:gd name="connsiteY0-142" fmla="*/ 520411 h 2176175"/>
                  <a:gd name="connsiteX1-143" fmla="*/ 1689932 w 3140747"/>
                  <a:gd name="connsiteY1-144" fmla="*/ 76460 h 2176175"/>
                  <a:gd name="connsiteX2-145" fmla="*/ 3070157 w 3140747"/>
                  <a:gd name="connsiteY2-146" fmla="*/ 1020743 h 2176175"/>
                  <a:gd name="connsiteX3-147" fmla="*/ 1586414 w 3140747"/>
                  <a:gd name="connsiteY3-148" fmla="*/ 2103049 h 2176175"/>
                  <a:gd name="connsiteX4-149" fmla="*/ 16406 w 3140747"/>
                  <a:gd name="connsiteY4-150" fmla="*/ 520411 h 2176175"/>
                  <a:gd name="connsiteX0-151" fmla="*/ 12484 w 3136825"/>
                  <a:gd name="connsiteY0-152" fmla="*/ 546134 h 2201898"/>
                  <a:gd name="connsiteX1-153" fmla="*/ 1686010 w 3136825"/>
                  <a:gd name="connsiteY1-154" fmla="*/ 102183 h 2201898"/>
                  <a:gd name="connsiteX2-155" fmla="*/ 3066235 w 3136825"/>
                  <a:gd name="connsiteY2-156" fmla="*/ 1046466 h 2201898"/>
                  <a:gd name="connsiteX3-157" fmla="*/ 1582492 w 3136825"/>
                  <a:gd name="connsiteY3-158" fmla="*/ 2128772 h 2201898"/>
                  <a:gd name="connsiteX4-159" fmla="*/ 12484 w 3136825"/>
                  <a:gd name="connsiteY4-160" fmla="*/ 546134 h 2201898"/>
                  <a:gd name="connsiteX0-161" fmla="*/ 12712 w 3137053"/>
                  <a:gd name="connsiteY0-162" fmla="*/ 546134 h 2380683"/>
                  <a:gd name="connsiteX1-163" fmla="*/ 1686238 w 3137053"/>
                  <a:gd name="connsiteY1-164" fmla="*/ 102183 h 2380683"/>
                  <a:gd name="connsiteX2-165" fmla="*/ 3066463 w 3137053"/>
                  <a:gd name="connsiteY2-166" fmla="*/ 1046466 h 2380683"/>
                  <a:gd name="connsiteX3-167" fmla="*/ 1582720 w 3137053"/>
                  <a:gd name="connsiteY3-168" fmla="*/ 2128772 h 2380683"/>
                  <a:gd name="connsiteX4-169" fmla="*/ 12712 w 3137053"/>
                  <a:gd name="connsiteY4-170" fmla="*/ 546134 h 238068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137053" h="2380683">
                    <a:moveTo>
                      <a:pt x="12712" y="546134"/>
                    </a:moveTo>
                    <a:cubicBezTo>
                      <a:pt x="160856" y="-222032"/>
                      <a:pt x="1177279" y="18794"/>
                      <a:pt x="1686238" y="102183"/>
                    </a:cubicBezTo>
                    <a:cubicBezTo>
                      <a:pt x="2195197" y="185572"/>
                      <a:pt x="3446026" y="-378227"/>
                      <a:pt x="3066463" y="1046466"/>
                    </a:cubicBezTo>
                    <a:cubicBezTo>
                      <a:pt x="2686900" y="2471159"/>
                      <a:pt x="2116063" y="2614497"/>
                      <a:pt x="1582720" y="2128772"/>
                    </a:cubicBezTo>
                    <a:cubicBezTo>
                      <a:pt x="1049377" y="1643047"/>
                      <a:pt x="-135432" y="1314300"/>
                      <a:pt x="12712" y="546134"/>
                    </a:cubicBezTo>
                    <a:close/>
                  </a:path>
                </a:pathLst>
              </a:custGeom>
              <a:noFill/>
              <a:ln w="25400">
                <a:solidFill>
                  <a:srgbClr val="B6A0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2481157" y="3824379"/>
              <a:ext cx="10060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600">
                  <a:solidFill>
                    <a:schemeClr val="bg1"/>
                  </a:solidFill>
                  <a:effectLst>
                    <a:outerShdw blurRad="25400" dist="25400" dir="2700000" algn="tl">
                      <a:srgbClr val="000000">
                        <a:alpha val="34000"/>
                      </a:srgbClr>
                    </a:outerShdw>
                  </a:effectLst>
                  <a:latin typeface="字魂45号-冰宇雅宋" panose="00000500000000000000" pitchFamily="2" charset="-122"/>
                  <a:ea typeface="字魂45号-冰宇雅宋" panose="00000500000000000000" pitchFamily="2" charset="-122"/>
                </a:rPr>
                <a:t>PART</a:t>
              </a:r>
              <a:endParaRPr lang="zh-CN" altLang="en-US" sz="1600">
                <a:solidFill>
                  <a:schemeClr val="bg1"/>
                </a:solidFill>
                <a:effectLst>
                  <a:outerShdw blurRad="25400" dist="25400" dir="2700000" algn="tl">
                    <a:srgbClr val="000000">
                      <a:alpha val="34000"/>
                    </a:srgbClr>
                  </a:outerShdw>
                </a:effectLst>
                <a:latin typeface="字魂45号-冰宇雅宋" panose="00000500000000000000" pitchFamily="2" charset="-122"/>
                <a:ea typeface="字魂45号-冰宇雅宋" panose="00000500000000000000" pitchFamily="2" charset="-122"/>
              </a:endParaRPr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5168900" y="2794000"/>
            <a:ext cx="6350000" cy="127000"/>
          </a:xfrm>
          <a:prstGeom prst="rect">
            <a:avLst/>
          </a:prstGeom>
        </p:spPr>
        <p:txBody>
          <a:bodyPr wrap="square" rtlCol="0" anchor="t"/>
          <a:lstStyle/>
          <a:p>
            <a:pPr algn="l" fontAlgn="t">
              <a:defRPr/>
            </a:pPr>
            <a:r>
              <a:rPr lang="en-US" sz="4600" b="1">
                <a:solidFill>
                  <a:srgbClr val="424242"/>
                </a:solidFill>
                <a:ea typeface="微软雅黑" panose="020B0503020204020204" charset="-122"/>
              </a:rPr>
              <a:t>节水措施的推广与应用</a:t>
            </a:r>
            <a:endParaRPr lang="en-US" sz="1100"/>
          </a:p>
        </p:txBody>
      </p:sp>
      <p:sp>
        <p:nvSpPr>
          <p:cNvPr id="3" name="TextBox 3"/>
          <p:cNvSpPr txBox="1"/>
          <p:nvPr/>
        </p:nvSpPr>
        <p:spPr>
          <a:xfrm>
            <a:off x="2324100" y="2984500"/>
            <a:ext cx="1981200" cy="127000"/>
          </a:xfrm>
          <a:prstGeom prst="rect">
            <a:avLst/>
          </a:prstGeom>
        </p:spPr>
        <p:txBody>
          <a:bodyPr wrap="square" rtlCol="0" anchor="t"/>
          <a:lstStyle/>
          <a:p>
            <a:pPr algn="ctr" fontAlgn="t">
              <a:defRPr/>
            </a:pPr>
            <a:r>
              <a:rPr lang="en-US" sz="5300" b="1">
                <a:solidFill>
                  <a:srgbClr val="FFFFFF"/>
                </a:solidFill>
                <a:latin typeface="微软雅黑" panose="020B0503020204020204" charset="-122"/>
              </a:rPr>
              <a:t>4</a:t>
            </a:r>
            <a:endParaRPr lang="en-US" sz="110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654249" y="621466"/>
            <a:ext cx="129120" cy="611648"/>
          </a:xfrm>
          <a:prstGeom prst="rect">
            <a:avLst/>
          </a:prstGeom>
          <a:solidFill>
            <a:srgbClr val="4A5A6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"/>
          <p:cNvSpPr/>
          <p:nvPr/>
        </p:nvSpPr>
        <p:spPr>
          <a:xfrm flipH="1">
            <a:off x="9822595" y="1"/>
            <a:ext cx="2369401" cy="2110636"/>
          </a:xfrm>
          <a:custGeom>
            <a:avLst/>
            <a:gdLst>
              <a:gd name="connsiteX0" fmla="*/ 0 w 3753853"/>
              <a:gd name="connsiteY0" fmla="*/ 0 h 2053389"/>
              <a:gd name="connsiteX1" fmla="*/ 3753853 w 3753853"/>
              <a:gd name="connsiteY1" fmla="*/ 0 h 2053389"/>
              <a:gd name="connsiteX2" fmla="*/ 3753853 w 3753853"/>
              <a:gd name="connsiteY2" fmla="*/ 2053389 h 2053389"/>
              <a:gd name="connsiteX3" fmla="*/ 0 w 3753853"/>
              <a:gd name="connsiteY3" fmla="*/ 2053389 h 2053389"/>
              <a:gd name="connsiteX4" fmla="*/ 0 w 3753853"/>
              <a:gd name="connsiteY4" fmla="*/ 0 h 2053389"/>
              <a:gd name="connsiteX0-1" fmla="*/ 0 w 3753853"/>
              <a:gd name="connsiteY0-2" fmla="*/ 0 h 2053389"/>
              <a:gd name="connsiteX1-3" fmla="*/ 3753853 w 3753853"/>
              <a:gd name="connsiteY1-4" fmla="*/ 0 h 2053389"/>
              <a:gd name="connsiteX2-5" fmla="*/ 1636296 w 3753853"/>
              <a:gd name="connsiteY2-6" fmla="*/ 1427747 h 2053389"/>
              <a:gd name="connsiteX3-7" fmla="*/ 0 w 3753853"/>
              <a:gd name="connsiteY3-8" fmla="*/ 2053389 h 2053389"/>
              <a:gd name="connsiteX4-9" fmla="*/ 0 w 3753853"/>
              <a:gd name="connsiteY4-10" fmla="*/ 0 h 2053389"/>
              <a:gd name="connsiteX0-11" fmla="*/ 0 w 3753853"/>
              <a:gd name="connsiteY0-12" fmla="*/ 0 h 2053389"/>
              <a:gd name="connsiteX1-13" fmla="*/ 3753853 w 3753853"/>
              <a:gd name="connsiteY1-14" fmla="*/ 0 h 2053389"/>
              <a:gd name="connsiteX2-15" fmla="*/ 1732548 w 3753853"/>
              <a:gd name="connsiteY2-16" fmla="*/ 1636294 h 2053389"/>
              <a:gd name="connsiteX3-17" fmla="*/ 0 w 3753853"/>
              <a:gd name="connsiteY3-18" fmla="*/ 2053389 h 2053389"/>
              <a:gd name="connsiteX4-19" fmla="*/ 0 w 3753853"/>
              <a:gd name="connsiteY4-20" fmla="*/ 0 h 2053389"/>
              <a:gd name="connsiteX0-21" fmla="*/ 0 w 3786846"/>
              <a:gd name="connsiteY0-22" fmla="*/ 0 h 2151400"/>
              <a:gd name="connsiteX1-23" fmla="*/ 3753853 w 3786846"/>
              <a:gd name="connsiteY1-24" fmla="*/ 0 h 2151400"/>
              <a:gd name="connsiteX2-25" fmla="*/ 1732548 w 3786846"/>
              <a:gd name="connsiteY2-26" fmla="*/ 1636294 h 2151400"/>
              <a:gd name="connsiteX3-27" fmla="*/ 0 w 3786846"/>
              <a:gd name="connsiteY3-28" fmla="*/ 2053389 h 2151400"/>
              <a:gd name="connsiteX4-29" fmla="*/ 0 w 3786846"/>
              <a:gd name="connsiteY4-30" fmla="*/ 0 h 2151400"/>
              <a:gd name="connsiteX0-31" fmla="*/ 0 w 3786846"/>
              <a:gd name="connsiteY0-32" fmla="*/ 0 h 2136160"/>
              <a:gd name="connsiteX1-33" fmla="*/ 3753853 w 3786846"/>
              <a:gd name="connsiteY1-34" fmla="*/ 0 h 2136160"/>
              <a:gd name="connsiteX2-35" fmla="*/ 1732548 w 3786846"/>
              <a:gd name="connsiteY2-36" fmla="*/ 1523999 h 2136160"/>
              <a:gd name="connsiteX3-37" fmla="*/ 0 w 3786846"/>
              <a:gd name="connsiteY3-38" fmla="*/ 2053389 h 2136160"/>
              <a:gd name="connsiteX4-39" fmla="*/ 0 w 3786846"/>
              <a:gd name="connsiteY4-40" fmla="*/ 0 h 2136160"/>
              <a:gd name="connsiteX0-41" fmla="*/ 0 w 3796873"/>
              <a:gd name="connsiteY0-42" fmla="*/ 0 h 2130908"/>
              <a:gd name="connsiteX1-43" fmla="*/ 3753853 w 3796873"/>
              <a:gd name="connsiteY1-44" fmla="*/ 0 h 2130908"/>
              <a:gd name="connsiteX2-45" fmla="*/ 2180456 w 3796873"/>
              <a:gd name="connsiteY2-46" fmla="*/ 1475873 h 2130908"/>
              <a:gd name="connsiteX3-47" fmla="*/ 0 w 3796873"/>
              <a:gd name="connsiteY3-48" fmla="*/ 2053389 h 2130908"/>
              <a:gd name="connsiteX4-49" fmla="*/ 0 w 3796873"/>
              <a:gd name="connsiteY4-50" fmla="*/ 0 h 2130908"/>
              <a:gd name="connsiteX0-51" fmla="*/ 0 w 3770628"/>
              <a:gd name="connsiteY0-52" fmla="*/ 0 h 2130908"/>
              <a:gd name="connsiteX1-53" fmla="*/ 3753853 w 3770628"/>
              <a:gd name="connsiteY1-54" fmla="*/ 0 h 2130908"/>
              <a:gd name="connsiteX2-55" fmla="*/ 2180456 w 3770628"/>
              <a:gd name="connsiteY2-56" fmla="*/ 1475873 h 2130908"/>
              <a:gd name="connsiteX3-57" fmla="*/ 0 w 3770628"/>
              <a:gd name="connsiteY3-58" fmla="*/ 2053389 h 2130908"/>
              <a:gd name="connsiteX4-59" fmla="*/ 0 w 3770628"/>
              <a:gd name="connsiteY4-60" fmla="*/ 0 h 2130908"/>
              <a:gd name="connsiteX0-61" fmla="*/ 0 w 3766998"/>
              <a:gd name="connsiteY0-62" fmla="*/ 0 h 2106720"/>
              <a:gd name="connsiteX1-63" fmla="*/ 3753853 w 3766998"/>
              <a:gd name="connsiteY1-64" fmla="*/ 0 h 2106720"/>
              <a:gd name="connsiteX2-65" fmla="*/ 1834346 w 3766998"/>
              <a:gd name="connsiteY2-66" fmla="*/ 1138989 h 2106720"/>
              <a:gd name="connsiteX3-67" fmla="*/ 0 w 3766998"/>
              <a:gd name="connsiteY3-68" fmla="*/ 2053389 h 2106720"/>
              <a:gd name="connsiteX4-69" fmla="*/ 0 w 3766998"/>
              <a:gd name="connsiteY4-70" fmla="*/ 0 h 2106720"/>
              <a:gd name="connsiteX0-71" fmla="*/ 0 w 3769087"/>
              <a:gd name="connsiteY0-72" fmla="*/ 0 h 2099412"/>
              <a:gd name="connsiteX1-73" fmla="*/ 3753853 w 3769087"/>
              <a:gd name="connsiteY1-74" fmla="*/ 0 h 2099412"/>
              <a:gd name="connsiteX2-75" fmla="*/ 1834346 w 3769087"/>
              <a:gd name="connsiteY2-76" fmla="*/ 1138989 h 2099412"/>
              <a:gd name="connsiteX3-77" fmla="*/ 0 w 3769087"/>
              <a:gd name="connsiteY3-78" fmla="*/ 2053389 h 2099412"/>
              <a:gd name="connsiteX4-79" fmla="*/ 0 w 3769087"/>
              <a:gd name="connsiteY4-80" fmla="*/ 0 h 2099412"/>
              <a:gd name="connsiteX0-81" fmla="*/ 0 w 3769087"/>
              <a:gd name="connsiteY0-82" fmla="*/ 0 h 2053389"/>
              <a:gd name="connsiteX1-83" fmla="*/ 3753853 w 3769087"/>
              <a:gd name="connsiteY1-84" fmla="*/ 0 h 2053389"/>
              <a:gd name="connsiteX2-85" fmla="*/ 1834346 w 3769087"/>
              <a:gd name="connsiteY2-86" fmla="*/ 1138989 h 2053389"/>
              <a:gd name="connsiteX3-87" fmla="*/ 0 w 3769087"/>
              <a:gd name="connsiteY3-88" fmla="*/ 2053389 h 2053389"/>
              <a:gd name="connsiteX4-89" fmla="*/ 0 w 3769087"/>
              <a:gd name="connsiteY4-90" fmla="*/ 0 h 2053389"/>
              <a:gd name="connsiteX0-91" fmla="*/ 0 w 3769087"/>
              <a:gd name="connsiteY0-92" fmla="*/ 0 h 2053389"/>
              <a:gd name="connsiteX1-93" fmla="*/ 3753853 w 3769087"/>
              <a:gd name="connsiteY1-94" fmla="*/ 0 h 2053389"/>
              <a:gd name="connsiteX2-95" fmla="*/ 1834346 w 3769087"/>
              <a:gd name="connsiteY2-96" fmla="*/ 1138989 h 2053389"/>
              <a:gd name="connsiteX3-97" fmla="*/ 0 w 3769087"/>
              <a:gd name="connsiteY3-98" fmla="*/ 2053389 h 2053389"/>
              <a:gd name="connsiteX4-99" fmla="*/ 0 w 3769087"/>
              <a:gd name="connsiteY4-100" fmla="*/ 0 h 2053389"/>
              <a:gd name="connsiteX0-101" fmla="*/ 0 w 3766801"/>
              <a:gd name="connsiteY0-102" fmla="*/ 0 h 2053389"/>
              <a:gd name="connsiteX1-103" fmla="*/ 3753853 w 3766801"/>
              <a:gd name="connsiteY1-104" fmla="*/ 0 h 2053389"/>
              <a:gd name="connsiteX2-105" fmla="*/ 1590130 w 3766801"/>
              <a:gd name="connsiteY2-106" fmla="*/ 1007701 h 2053389"/>
              <a:gd name="connsiteX3-107" fmla="*/ 0 w 3766801"/>
              <a:gd name="connsiteY3-108" fmla="*/ 2053389 h 2053389"/>
              <a:gd name="connsiteX4-109" fmla="*/ 0 w 3766801"/>
              <a:gd name="connsiteY4-110" fmla="*/ 0 h 2053389"/>
              <a:gd name="connsiteX0-111" fmla="*/ 0 w 3766801"/>
              <a:gd name="connsiteY0-112" fmla="*/ 0 h 2053889"/>
              <a:gd name="connsiteX1-113" fmla="*/ 3753853 w 3766801"/>
              <a:gd name="connsiteY1-114" fmla="*/ 0 h 2053889"/>
              <a:gd name="connsiteX2-115" fmla="*/ 1590130 w 3766801"/>
              <a:gd name="connsiteY2-116" fmla="*/ 1007701 h 2053889"/>
              <a:gd name="connsiteX3-117" fmla="*/ 0 w 3766801"/>
              <a:gd name="connsiteY3-118" fmla="*/ 2053389 h 2053889"/>
              <a:gd name="connsiteX4-119" fmla="*/ 0 w 3766801"/>
              <a:gd name="connsiteY4-120" fmla="*/ 0 h 2053889"/>
              <a:gd name="connsiteX0-121" fmla="*/ 0 w 3766801"/>
              <a:gd name="connsiteY0-122" fmla="*/ 0 h 2053983"/>
              <a:gd name="connsiteX1-123" fmla="*/ 3753853 w 3766801"/>
              <a:gd name="connsiteY1-124" fmla="*/ 0 h 2053983"/>
              <a:gd name="connsiteX2-125" fmla="*/ 1590130 w 3766801"/>
              <a:gd name="connsiteY2-126" fmla="*/ 1007701 h 2053983"/>
              <a:gd name="connsiteX3-127" fmla="*/ 0 w 3766801"/>
              <a:gd name="connsiteY3-128" fmla="*/ 2053389 h 2053983"/>
              <a:gd name="connsiteX4-129" fmla="*/ 0 w 3766801"/>
              <a:gd name="connsiteY4-130" fmla="*/ 0 h 2053983"/>
              <a:gd name="connsiteX0-131" fmla="*/ 0 w 3766801"/>
              <a:gd name="connsiteY0-132" fmla="*/ 0 h 2054018"/>
              <a:gd name="connsiteX1-133" fmla="*/ 3753853 w 3766801"/>
              <a:gd name="connsiteY1-134" fmla="*/ 0 h 2054018"/>
              <a:gd name="connsiteX2-135" fmla="*/ 1590130 w 3766801"/>
              <a:gd name="connsiteY2-136" fmla="*/ 1051464 h 2054018"/>
              <a:gd name="connsiteX3-137" fmla="*/ 0 w 3766801"/>
              <a:gd name="connsiteY3-138" fmla="*/ 2053389 h 2054018"/>
              <a:gd name="connsiteX4-139" fmla="*/ 0 w 3766801"/>
              <a:gd name="connsiteY4-140" fmla="*/ 0 h 2054018"/>
              <a:gd name="connsiteX0-141" fmla="*/ 0 w 3780302"/>
              <a:gd name="connsiteY0-142" fmla="*/ 0 h 2054018"/>
              <a:gd name="connsiteX1-143" fmla="*/ 3753853 w 3780302"/>
              <a:gd name="connsiteY1-144" fmla="*/ 0 h 2054018"/>
              <a:gd name="connsiteX2-145" fmla="*/ 1590130 w 3780302"/>
              <a:gd name="connsiteY2-146" fmla="*/ 1051464 h 2054018"/>
              <a:gd name="connsiteX3-147" fmla="*/ 0 w 3780302"/>
              <a:gd name="connsiteY3-148" fmla="*/ 2053389 h 2054018"/>
              <a:gd name="connsiteX4-149" fmla="*/ 0 w 3780302"/>
              <a:gd name="connsiteY4-150" fmla="*/ 0 h 2054018"/>
              <a:gd name="connsiteX0-151" fmla="*/ 0 w 3785980"/>
              <a:gd name="connsiteY0-152" fmla="*/ 0 h 2053994"/>
              <a:gd name="connsiteX1-153" fmla="*/ 3753853 w 3785980"/>
              <a:gd name="connsiteY1-154" fmla="*/ 0 h 2053994"/>
              <a:gd name="connsiteX2-155" fmla="*/ 1590130 w 3785980"/>
              <a:gd name="connsiteY2-156" fmla="*/ 1051464 h 2053994"/>
              <a:gd name="connsiteX3-157" fmla="*/ 0 w 3785980"/>
              <a:gd name="connsiteY3-158" fmla="*/ 2053389 h 2053994"/>
              <a:gd name="connsiteX4-159" fmla="*/ 0 w 3785980"/>
              <a:gd name="connsiteY4-160" fmla="*/ 0 h 2053994"/>
              <a:gd name="connsiteX0-161" fmla="*/ 0 w 3794924"/>
              <a:gd name="connsiteY0-162" fmla="*/ 0 h 2053961"/>
              <a:gd name="connsiteX1-163" fmla="*/ 3753853 w 3794924"/>
              <a:gd name="connsiteY1-164" fmla="*/ 0 h 2053961"/>
              <a:gd name="connsiteX2-165" fmla="*/ 1956456 w 3794924"/>
              <a:gd name="connsiteY2-166" fmla="*/ 1007700 h 2053961"/>
              <a:gd name="connsiteX3-167" fmla="*/ 0 w 3794924"/>
              <a:gd name="connsiteY3-168" fmla="*/ 2053389 h 2053961"/>
              <a:gd name="connsiteX4-169" fmla="*/ 0 w 3794924"/>
              <a:gd name="connsiteY4-170" fmla="*/ 0 h 2053961"/>
              <a:gd name="connsiteX0-171" fmla="*/ 0 w 3799761"/>
              <a:gd name="connsiteY0-172" fmla="*/ 0 h 2053961"/>
              <a:gd name="connsiteX1-173" fmla="*/ 3753853 w 3799761"/>
              <a:gd name="connsiteY1-174" fmla="*/ 0 h 2053961"/>
              <a:gd name="connsiteX2-175" fmla="*/ 1956456 w 3799761"/>
              <a:gd name="connsiteY2-176" fmla="*/ 1007700 h 2053961"/>
              <a:gd name="connsiteX3-177" fmla="*/ 0 w 3799761"/>
              <a:gd name="connsiteY3-178" fmla="*/ 2053389 h 2053961"/>
              <a:gd name="connsiteX4-179" fmla="*/ 0 w 3799761"/>
              <a:gd name="connsiteY4-180" fmla="*/ 0 h 2053961"/>
              <a:gd name="connsiteX0-181" fmla="*/ 0 w 3860192"/>
              <a:gd name="connsiteY0-182" fmla="*/ 0 h 2053961"/>
              <a:gd name="connsiteX1-183" fmla="*/ 3753853 w 3860192"/>
              <a:gd name="connsiteY1-184" fmla="*/ 0 h 2053961"/>
              <a:gd name="connsiteX2-185" fmla="*/ 1956456 w 3860192"/>
              <a:gd name="connsiteY2-186" fmla="*/ 1007700 h 2053961"/>
              <a:gd name="connsiteX3-187" fmla="*/ 0 w 3860192"/>
              <a:gd name="connsiteY3-188" fmla="*/ 2053389 h 2053961"/>
              <a:gd name="connsiteX4-189" fmla="*/ 0 w 3860192"/>
              <a:gd name="connsiteY4-190" fmla="*/ 0 h 205396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860191" h="2053961">
                <a:moveTo>
                  <a:pt x="0" y="0"/>
                </a:moveTo>
                <a:lnTo>
                  <a:pt x="3753853" y="0"/>
                </a:lnTo>
                <a:cubicBezTo>
                  <a:pt x="4214248" y="408647"/>
                  <a:pt x="3099115" y="725232"/>
                  <a:pt x="1956456" y="1007700"/>
                </a:cubicBezTo>
                <a:cubicBezTo>
                  <a:pt x="813797" y="1290168"/>
                  <a:pt x="1591567" y="2078202"/>
                  <a:pt x="0" y="2053389"/>
                </a:cubicBezTo>
                <a:lnTo>
                  <a:pt x="0" y="0"/>
                </a:lnTo>
                <a:close/>
              </a:path>
            </a:pathLst>
          </a:custGeom>
          <a:solidFill>
            <a:srgbClr val="4A5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8883190" y="1"/>
            <a:ext cx="2181565" cy="554635"/>
          </a:xfrm>
          <a:custGeom>
            <a:avLst/>
            <a:gdLst>
              <a:gd name="connsiteX0" fmla="*/ 0 w 3290651"/>
              <a:gd name="connsiteY0" fmla="*/ 0 h 1069975"/>
              <a:gd name="connsiteX1" fmla="*/ 3290651 w 3290651"/>
              <a:gd name="connsiteY1" fmla="*/ 0 h 1069975"/>
              <a:gd name="connsiteX2" fmla="*/ 3290651 w 3290651"/>
              <a:gd name="connsiteY2" fmla="*/ 1069975 h 1069975"/>
              <a:gd name="connsiteX3" fmla="*/ 0 w 3290651"/>
              <a:gd name="connsiteY3" fmla="*/ 1069975 h 1069975"/>
              <a:gd name="connsiteX4" fmla="*/ 0 w 3290651"/>
              <a:gd name="connsiteY4" fmla="*/ 0 h 1069975"/>
              <a:gd name="connsiteX0-1" fmla="*/ 0 w 3290651"/>
              <a:gd name="connsiteY0-2" fmla="*/ 0 h 1069975"/>
              <a:gd name="connsiteX1-3" fmla="*/ 3290651 w 3290651"/>
              <a:gd name="connsiteY1-4" fmla="*/ 0 h 1069975"/>
              <a:gd name="connsiteX2-5" fmla="*/ 3290651 w 3290651"/>
              <a:gd name="connsiteY2-6" fmla="*/ 1069975 h 1069975"/>
              <a:gd name="connsiteX3-7" fmla="*/ 0 w 3290651"/>
              <a:gd name="connsiteY3-8" fmla="*/ 0 h 1069975"/>
              <a:gd name="connsiteX0-9" fmla="*/ 0 w 3290651"/>
              <a:gd name="connsiteY0-10" fmla="*/ 0 h 905083"/>
              <a:gd name="connsiteX1-11" fmla="*/ 3290651 w 3290651"/>
              <a:gd name="connsiteY1-12" fmla="*/ 0 h 905083"/>
              <a:gd name="connsiteX2-13" fmla="*/ 1866586 w 3290651"/>
              <a:gd name="connsiteY2-14" fmla="*/ 905083 h 905083"/>
              <a:gd name="connsiteX3-15" fmla="*/ 0 w 3290651"/>
              <a:gd name="connsiteY3-16" fmla="*/ 0 h 905083"/>
              <a:gd name="connsiteX0-17" fmla="*/ 24447 w 3366265"/>
              <a:gd name="connsiteY0-18" fmla="*/ 0 h 905083"/>
              <a:gd name="connsiteX1-19" fmla="*/ 3315098 w 3366265"/>
              <a:gd name="connsiteY1-20" fmla="*/ 0 h 905083"/>
              <a:gd name="connsiteX2-21" fmla="*/ 1891033 w 3366265"/>
              <a:gd name="connsiteY2-22" fmla="*/ 905083 h 905083"/>
              <a:gd name="connsiteX3-23" fmla="*/ 24447 w 3366265"/>
              <a:gd name="connsiteY3-24" fmla="*/ 0 h 905083"/>
              <a:gd name="connsiteX0-25" fmla="*/ 24447 w 3315098"/>
              <a:gd name="connsiteY0-26" fmla="*/ 0 h 905083"/>
              <a:gd name="connsiteX1-27" fmla="*/ 3315098 w 3315098"/>
              <a:gd name="connsiteY1-28" fmla="*/ 0 h 905083"/>
              <a:gd name="connsiteX2-29" fmla="*/ 1891033 w 3315098"/>
              <a:gd name="connsiteY2-30" fmla="*/ 905083 h 905083"/>
              <a:gd name="connsiteX3-31" fmla="*/ 24447 w 3315098"/>
              <a:gd name="connsiteY3-32" fmla="*/ 0 h 905083"/>
              <a:gd name="connsiteX0-33" fmla="*/ 10359 w 3301010"/>
              <a:gd name="connsiteY0-34" fmla="*/ 0 h 905083"/>
              <a:gd name="connsiteX1-35" fmla="*/ 3301010 w 3301010"/>
              <a:gd name="connsiteY1-36" fmla="*/ 0 h 905083"/>
              <a:gd name="connsiteX2-37" fmla="*/ 1876945 w 3301010"/>
              <a:gd name="connsiteY2-38" fmla="*/ 905083 h 905083"/>
              <a:gd name="connsiteX3-39" fmla="*/ 10359 w 3301010"/>
              <a:gd name="connsiteY3-40" fmla="*/ 0 h 905083"/>
              <a:gd name="connsiteX0-41" fmla="*/ 11811 w 3302462"/>
              <a:gd name="connsiteY0-42" fmla="*/ 0 h 755181"/>
              <a:gd name="connsiteX1-43" fmla="*/ 3302462 w 3302462"/>
              <a:gd name="connsiteY1-44" fmla="*/ 0 h 755181"/>
              <a:gd name="connsiteX2-45" fmla="*/ 1683525 w 3302462"/>
              <a:gd name="connsiteY2-46" fmla="*/ 755181 h 755181"/>
              <a:gd name="connsiteX3-47" fmla="*/ 11811 w 3302462"/>
              <a:gd name="connsiteY3-48" fmla="*/ 0 h 755181"/>
              <a:gd name="connsiteX0-49" fmla="*/ 0 w 3290651"/>
              <a:gd name="connsiteY0-50" fmla="*/ 0 h 760227"/>
              <a:gd name="connsiteX1-51" fmla="*/ 3290651 w 3290651"/>
              <a:gd name="connsiteY1-52" fmla="*/ 0 h 760227"/>
              <a:gd name="connsiteX2-53" fmla="*/ 1671714 w 3290651"/>
              <a:gd name="connsiteY2-54" fmla="*/ 755181 h 760227"/>
              <a:gd name="connsiteX3-55" fmla="*/ 0 w 3290651"/>
              <a:gd name="connsiteY3-56" fmla="*/ 0 h 760227"/>
              <a:gd name="connsiteX0-57" fmla="*/ 0 w 3290651"/>
              <a:gd name="connsiteY0-58" fmla="*/ 0 h 811121"/>
              <a:gd name="connsiteX1-59" fmla="*/ 3290651 w 3290651"/>
              <a:gd name="connsiteY1-60" fmla="*/ 0 h 811121"/>
              <a:gd name="connsiteX2-61" fmla="*/ 1671714 w 3290651"/>
              <a:gd name="connsiteY2-62" fmla="*/ 755181 h 811121"/>
              <a:gd name="connsiteX3-63" fmla="*/ 0 w 3290651"/>
              <a:gd name="connsiteY3-64" fmla="*/ 0 h 811121"/>
              <a:gd name="connsiteX0-65" fmla="*/ 0 w 3290651"/>
              <a:gd name="connsiteY0-66" fmla="*/ 0 h 759581"/>
              <a:gd name="connsiteX1-67" fmla="*/ 3290651 w 3290651"/>
              <a:gd name="connsiteY1-68" fmla="*/ 0 h 759581"/>
              <a:gd name="connsiteX2-69" fmla="*/ 1701694 w 3290651"/>
              <a:gd name="connsiteY2-70" fmla="*/ 695221 h 759581"/>
              <a:gd name="connsiteX3-71" fmla="*/ 0 w 3290651"/>
              <a:gd name="connsiteY3-72" fmla="*/ 0 h 759581"/>
              <a:gd name="connsiteX0-73" fmla="*/ 0 w 3290651"/>
              <a:gd name="connsiteY0-74" fmla="*/ 0 h 791522"/>
              <a:gd name="connsiteX1-75" fmla="*/ 3290651 w 3290651"/>
              <a:gd name="connsiteY1-76" fmla="*/ 0 h 791522"/>
              <a:gd name="connsiteX2-77" fmla="*/ 1701694 w 3290651"/>
              <a:gd name="connsiteY2-78" fmla="*/ 695221 h 791522"/>
              <a:gd name="connsiteX3-79" fmla="*/ 0 w 3290651"/>
              <a:gd name="connsiteY3-80" fmla="*/ 0 h 7915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290651" h="791522">
                <a:moveTo>
                  <a:pt x="0" y="0"/>
                </a:moveTo>
                <a:lnTo>
                  <a:pt x="3290651" y="0"/>
                </a:lnTo>
                <a:cubicBezTo>
                  <a:pt x="3152044" y="735463"/>
                  <a:pt x="2295107" y="935064"/>
                  <a:pt x="1701694" y="695221"/>
                </a:cubicBezTo>
                <a:cubicBezTo>
                  <a:pt x="1108281" y="455378"/>
                  <a:pt x="92440" y="870375"/>
                  <a:pt x="0" y="0"/>
                </a:cubicBezTo>
                <a:close/>
              </a:path>
            </a:pathLst>
          </a:custGeom>
          <a:solidFill>
            <a:srgbClr val="C1C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-1" y="4961788"/>
            <a:ext cx="3546065" cy="1911202"/>
          </a:xfrm>
          <a:custGeom>
            <a:avLst/>
            <a:gdLst>
              <a:gd name="connsiteX0" fmla="*/ 0 w 3132944"/>
              <a:gd name="connsiteY0" fmla="*/ 0 h 1875229"/>
              <a:gd name="connsiteX1" fmla="*/ 3132944 w 3132944"/>
              <a:gd name="connsiteY1" fmla="*/ 0 h 1875229"/>
              <a:gd name="connsiteX2" fmla="*/ 3132944 w 3132944"/>
              <a:gd name="connsiteY2" fmla="*/ 1875229 h 1875229"/>
              <a:gd name="connsiteX3" fmla="*/ 0 w 3132944"/>
              <a:gd name="connsiteY3" fmla="*/ 1875229 h 1875229"/>
              <a:gd name="connsiteX4" fmla="*/ 0 w 3132944"/>
              <a:gd name="connsiteY4" fmla="*/ 0 h 1875229"/>
              <a:gd name="connsiteX0-1" fmla="*/ 0 w 3132944"/>
              <a:gd name="connsiteY0-2" fmla="*/ 0 h 1875229"/>
              <a:gd name="connsiteX1-3" fmla="*/ 1514006 w 3132944"/>
              <a:gd name="connsiteY1-4" fmla="*/ 869430 h 1875229"/>
              <a:gd name="connsiteX2-5" fmla="*/ 3132944 w 3132944"/>
              <a:gd name="connsiteY2-6" fmla="*/ 1875229 h 1875229"/>
              <a:gd name="connsiteX3-7" fmla="*/ 0 w 3132944"/>
              <a:gd name="connsiteY3-8" fmla="*/ 1875229 h 1875229"/>
              <a:gd name="connsiteX4-9" fmla="*/ 0 w 3132944"/>
              <a:gd name="connsiteY4-10" fmla="*/ 0 h 1875229"/>
              <a:gd name="connsiteX0-11" fmla="*/ 0 w 3164072"/>
              <a:gd name="connsiteY0-12" fmla="*/ 24834 h 1900063"/>
              <a:gd name="connsiteX1-13" fmla="*/ 1514006 w 3164072"/>
              <a:gd name="connsiteY1-14" fmla="*/ 894264 h 1900063"/>
              <a:gd name="connsiteX2-15" fmla="*/ 3132944 w 3164072"/>
              <a:gd name="connsiteY2-16" fmla="*/ 1900063 h 1900063"/>
              <a:gd name="connsiteX3-17" fmla="*/ 0 w 3164072"/>
              <a:gd name="connsiteY3-18" fmla="*/ 1900063 h 1900063"/>
              <a:gd name="connsiteX4-19" fmla="*/ 0 w 3164072"/>
              <a:gd name="connsiteY4-20" fmla="*/ 24834 h 1900063"/>
              <a:gd name="connsiteX0-21" fmla="*/ 0 w 3170599"/>
              <a:gd name="connsiteY0-22" fmla="*/ 24834 h 1900063"/>
              <a:gd name="connsiteX1-23" fmla="*/ 1783829 w 3170599"/>
              <a:gd name="connsiteY1-24" fmla="*/ 894264 h 1900063"/>
              <a:gd name="connsiteX2-25" fmla="*/ 3132944 w 3170599"/>
              <a:gd name="connsiteY2-26" fmla="*/ 1900063 h 1900063"/>
              <a:gd name="connsiteX3-27" fmla="*/ 0 w 3170599"/>
              <a:gd name="connsiteY3-28" fmla="*/ 1900063 h 1900063"/>
              <a:gd name="connsiteX4-29" fmla="*/ 0 w 3170599"/>
              <a:gd name="connsiteY4-30" fmla="*/ 24834 h 1900063"/>
              <a:gd name="connsiteX0-31" fmla="*/ 0 w 3166449"/>
              <a:gd name="connsiteY0-32" fmla="*/ 27589 h 1902818"/>
              <a:gd name="connsiteX1-33" fmla="*/ 1783829 w 3166449"/>
              <a:gd name="connsiteY1-34" fmla="*/ 897019 h 1902818"/>
              <a:gd name="connsiteX2-35" fmla="*/ 3132944 w 3166449"/>
              <a:gd name="connsiteY2-36" fmla="*/ 1902818 h 1902818"/>
              <a:gd name="connsiteX3-37" fmla="*/ 0 w 3166449"/>
              <a:gd name="connsiteY3-38" fmla="*/ 1902818 h 1902818"/>
              <a:gd name="connsiteX4-39" fmla="*/ 0 w 3166449"/>
              <a:gd name="connsiteY4-40" fmla="*/ 27589 h 1902818"/>
              <a:gd name="connsiteX0-41" fmla="*/ 0 w 3165464"/>
              <a:gd name="connsiteY0-42" fmla="*/ 38589 h 1913818"/>
              <a:gd name="connsiteX1-43" fmla="*/ 1783829 w 3165464"/>
              <a:gd name="connsiteY1-44" fmla="*/ 908019 h 1913818"/>
              <a:gd name="connsiteX2-45" fmla="*/ 3132944 w 3165464"/>
              <a:gd name="connsiteY2-46" fmla="*/ 1913818 h 1913818"/>
              <a:gd name="connsiteX3-47" fmla="*/ 0 w 3165464"/>
              <a:gd name="connsiteY3-48" fmla="*/ 1913818 h 1913818"/>
              <a:gd name="connsiteX4-49" fmla="*/ 0 w 3165464"/>
              <a:gd name="connsiteY4-50" fmla="*/ 38589 h 1913818"/>
              <a:gd name="connsiteX0-51" fmla="*/ 0 w 3132944"/>
              <a:gd name="connsiteY0-52" fmla="*/ 38589 h 1913818"/>
              <a:gd name="connsiteX1-53" fmla="*/ 1783829 w 3132944"/>
              <a:gd name="connsiteY1-54" fmla="*/ 908019 h 1913818"/>
              <a:gd name="connsiteX2-55" fmla="*/ 3132944 w 3132944"/>
              <a:gd name="connsiteY2-56" fmla="*/ 1913818 h 1913818"/>
              <a:gd name="connsiteX3-57" fmla="*/ 0 w 3132944"/>
              <a:gd name="connsiteY3-58" fmla="*/ 1913818 h 1913818"/>
              <a:gd name="connsiteX4-59" fmla="*/ 0 w 3132944"/>
              <a:gd name="connsiteY4-60" fmla="*/ 38589 h 1913818"/>
              <a:gd name="connsiteX0-61" fmla="*/ 0 w 3132944"/>
              <a:gd name="connsiteY0-62" fmla="*/ 33444 h 1908673"/>
              <a:gd name="connsiteX1-63" fmla="*/ 1364105 w 3132944"/>
              <a:gd name="connsiteY1-64" fmla="*/ 992815 h 1908673"/>
              <a:gd name="connsiteX2-65" fmla="*/ 3132944 w 3132944"/>
              <a:gd name="connsiteY2-66" fmla="*/ 1908673 h 1908673"/>
              <a:gd name="connsiteX3-67" fmla="*/ 0 w 3132944"/>
              <a:gd name="connsiteY3-68" fmla="*/ 1908673 h 1908673"/>
              <a:gd name="connsiteX4-69" fmla="*/ 0 w 3132944"/>
              <a:gd name="connsiteY4-70" fmla="*/ 33444 h 1908673"/>
              <a:gd name="connsiteX0-71" fmla="*/ 0 w 3132944"/>
              <a:gd name="connsiteY0-72" fmla="*/ 50730 h 1925959"/>
              <a:gd name="connsiteX1-73" fmla="*/ 1364105 w 3132944"/>
              <a:gd name="connsiteY1-74" fmla="*/ 1010101 h 1925959"/>
              <a:gd name="connsiteX2-75" fmla="*/ 3132944 w 3132944"/>
              <a:gd name="connsiteY2-76" fmla="*/ 1925959 h 1925959"/>
              <a:gd name="connsiteX3-77" fmla="*/ 0 w 3132944"/>
              <a:gd name="connsiteY3-78" fmla="*/ 1925959 h 1925959"/>
              <a:gd name="connsiteX4-79" fmla="*/ 0 w 3132944"/>
              <a:gd name="connsiteY4-80" fmla="*/ 50730 h 19259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132944" h="1925959">
                <a:moveTo>
                  <a:pt x="0" y="50730"/>
                </a:moveTo>
                <a:cubicBezTo>
                  <a:pt x="252334" y="-116903"/>
                  <a:pt x="1141750" y="112948"/>
                  <a:pt x="1364105" y="1010101"/>
                </a:cubicBezTo>
                <a:cubicBezTo>
                  <a:pt x="1586460" y="1907254"/>
                  <a:pt x="3130445" y="1293631"/>
                  <a:pt x="3132944" y="1925959"/>
                </a:cubicBezTo>
                <a:lnTo>
                  <a:pt x="0" y="1925959"/>
                </a:lnTo>
                <a:lnTo>
                  <a:pt x="0" y="50730"/>
                </a:lnTo>
                <a:close/>
              </a:path>
            </a:pathLst>
          </a:custGeom>
          <a:solidFill>
            <a:srgbClr val="C1C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25"/>
          <p:cNvSpPr/>
          <p:nvPr/>
        </p:nvSpPr>
        <p:spPr>
          <a:xfrm flipH="1">
            <a:off x="2411614" y="6289446"/>
            <a:ext cx="1512626" cy="755586"/>
          </a:xfrm>
          <a:custGeom>
            <a:avLst/>
            <a:gdLst>
              <a:gd name="connsiteX0" fmla="*/ 0 w 854439"/>
              <a:gd name="connsiteY0" fmla="*/ 0 h 509666"/>
              <a:gd name="connsiteX1" fmla="*/ 854439 w 854439"/>
              <a:gd name="connsiteY1" fmla="*/ 0 h 509666"/>
              <a:gd name="connsiteX2" fmla="*/ 854439 w 854439"/>
              <a:gd name="connsiteY2" fmla="*/ 509666 h 509666"/>
              <a:gd name="connsiteX3" fmla="*/ 0 w 854439"/>
              <a:gd name="connsiteY3" fmla="*/ 509666 h 509666"/>
              <a:gd name="connsiteX4" fmla="*/ 0 w 854439"/>
              <a:gd name="connsiteY4" fmla="*/ 0 h 509666"/>
              <a:gd name="connsiteX0-1" fmla="*/ 0 w 961244"/>
              <a:gd name="connsiteY0-2" fmla="*/ 63708 h 573374"/>
              <a:gd name="connsiteX1-3" fmla="*/ 854439 w 961244"/>
              <a:gd name="connsiteY1-4" fmla="*/ 63708 h 573374"/>
              <a:gd name="connsiteX2-5" fmla="*/ 854439 w 961244"/>
              <a:gd name="connsiteY2-6" fmla="*/ 573374 h 573374"/>
              <a:gd name="connsiteX3-7" fmla="*/ 0 w 961244"/>
              <a:gd name="connsiteY3-8" fmla="*/ 573374 h 573374"/>
              <a:gd name="connsiteX4-9" fmla="*/ 0 w 961244"/>
              <a:gd name="connsiteY4-10" fmla="*/ 63708 h 573374"/>
              <a:gd name="connsiteX0-11" fmla="*/ 106805 w 1068049"/>
              <a:gd name="connsiteY0-12" fmla="*/ 63708 h 573374"/>
              <a:gd name="connsiteX1-13" fmla="*/ 961244 w 1068049"/>
              <a:gd name="connsiteY1-14" fmla="*/ 63708 h 573374"/>
              <a:gd name="connsiteX2-15" fmla="*/ 961244 w 1068049"/>
              <a:gd name="connsiteY2-16" fmla="*/ 573374 h 573374"/>
              <a:gd name="connsiteX3-17" fmla="*/ 106805 w 1068049"/>
              <a:gd name="connsiteY3-18" fmla="*/ 573374 h 573374"/>
              <a:gd name="connsiteX4-19" fmla="*/ 106805 w 1068049"/>
              <a:gd name="connsiteY4-20" fmla="*/ 63708 h 573374"/>
              <a:gd name="connsiteX0-21" fmla="*/ 296724 w 987896"/>
              <a:gd name="connsiteY0-22" fmla="*/ 39978 h 624595"/>
              <a:gd name="connsiteX1-23" fmla="*/ 896331 w 987896"/>
              <a:gd name="connsiteY1-24" fmla="*/ 114929 h 624595"/>
              <a:gd name="connsiteX2-25" fmla="*/ 896331 w 987896"/>
              <a:gd name="connsiteY2-26" fmla="*/ 624595 h 624595"/>
              <a:gd name="connsiteX3-27" fmla="*/ 41892 w 987896"/>
              <a:gd name="connsiteY3-28" fmla="*/ 624595 h 624595"/>
              <a:gd name="connsiteX4-29" fmla="*/ 296724 w 987896"/>
              <a:gd name="connsiteY4-30" fmla="*/ 39978 h 624595"/>
              <a:gd name="connsiteX0-31" fmla="*/ 315102 w 1006274"/>
              <a:gd name="connsiteY0-32" fmla="*/ 46639 h 631256"/>
              <a:gd name="connsiteX1-33" fmla="*/ 914709 w 1006274"/>
              <a:gd name="connsiteY1-34" fmla="*/ 121590 h 631256"/>
              <a:gd name="connsiteX2-35" fmla="*/ 914709 w 1006274"/>
              <a:gd name="connsiteY2-36" fmla="*/ 631256 h 631256"/>
              <a:gd name="connsiteX3-37" fmla="*/ 60270 w 1006274"/>
              <a:gd name="connsiteY3-38" fmla="*/ 631256 h 631256"/>
              <a:gd name="connsiteX4-39" fmla="*/ 315102 w 1006274"/>
              <a:gd name="connsiteY4-40" fmla="*/ 46639 h 631256"/>
              <a:gd name="connsiteX0-41" fmla="*/ 298841 w 1063520"/>
              <a:gd name="connsiteY0-42" fmla="*/ 65012 h 649629"/>
              <a:gd name="connsiteX1-43" fmla="*/ 1018369 w 1063520"/>
              <a:gd name="connsiteY1-44" fmla="*/ 80002 h 649629"/>
              <a:gd name="connsiteX2-45" fmla="*/ 898448 w 1063520"/>
              <a:gd name="connsiteY2-46" fmla="*/ 649629 h 649629"/>
              <a:gd name="connsiteX3-47" fmla="*/ 44009 w 1063520"/>
              <a:gd name="connsiteY3-48" fmla="*/ 649629 h 649629"/>
              <a:gd name="connsiteX4-49" fmla="*/ 298841 w 1063520"/>
              <a:gd name="connsiteY4-50" fmla="*/ 65012 h 649629"/>
              <a:gd name="connsiteX0-51" fmla="*/ 298841 w 1063521"/>
              <a:gd name="connsiteY0-52" fmla="*/ 170294 h 590019"/>
              <a:gd name="connsiteX1-53" fmla="*/ 1018369 w 1063521"/>
              <a:gd name="connsiteY1-54" fmla="*/ 20392 h 590019"/>
              <a:gd name="connsiteX2-55" fmla="*/ 898448 w 1063521"/>
              <a:gd name="connsiteY2-56" fmla="*/ 590019 h 590019"/>
              <a:gd name="connsiteX3-57" fmla="*/ 44009 w 1063521"/>
              <a:gd name="connsiteY3-58" fmla="*/ 590019 h 590019"/>
              <a:gd name="connsiteX4-59" fmla="*/ 298841 w 1063521"/>
              <a:gd name="connsiteY4-60" fmla="*/ 170294 h 590019"/>
              <a:gd name="connsiteX0-61" fmla="*/ 318783 w 1083463"/>
              <a:gd name="connsiteY0-62" fmla="*/ 173652 h 593377"/>
              <a:gd name="connsiteX1-63" fmla="*/ 1038311 w 1083463"/>
              <a:gd name="connsiteY1-64" fmla="*/ 23750 h 593377"/>
              <a:gd name="connsiteX2-65" fmla="*/ 918390 w 1083463"/>
              <a:gd name="connsiteY2-66" fmla="*/ 593377 h 593377"/>
              <a:gd name="connsiteX3-67" fmla="*/ 63951 w 1083463"/>
              <a:gd name="connsiteY3-68" fmla="*/ 593377 h 593377"/>
              <a:gd name="connsiteX4-69" fmla="*/ 318783 w 1083463"/>
              <a:gd name="connsiteY4-70" fmla="*/ 173652 h 593377"/>
              <a:gd name="connsiteX0-71" fmla="*/ 419200 w 1055106"/>
              <a:gd name="connsiteY0-72" fmla="*/ 150777 h 600482"/>
              <a:gd name="connsiteX1-73" fmla="*/ 1018807 w 1055106"/>
              <a:gd name="connsiteY1-74" fmla="*/ 30855 h 600482"/>
              <a:gd name="connsiteX2-75" fmla="*/ 898886 w 1055106"/>
              <a:gd name="connsiteY2-76" fmla="*/ 600482 h 600482"/>
              <a:gd name="connsiteX3-77" fmla="*/ 44447 w 1055106"/>
              <a:gd name="connsiteY3-78" fmla="*/ 600482 h 600482"/>
              <a:gd name="connsiteX4-79" fmla="*/ 419200 w 1055106"/>
              <a:gd name="connsiteY4-80" fmla="*/ 150777 h 600482"/>
              <a:gd name="connsiteX0-81" fmla="*/ 406187 w 960053"/>
              <a:gd name="connsiteY0-82" fmla="*/ 186358 h 636063"/>
              <a:gd name="connsiteX1-83" fmla="*/ 855892 w 960053"/>
              <a:gd name="connsiteY1-84" fmla="*/ 21465 h 636063"/>
              <a:gd name="connsiteX2-85" fmla="*/ 885873 w 960053"/>
              <a:gd name="connsiteY2-86" fmla="*/ 636063 h 636063"/>
              <a:gd name="connsiteX3-87" fmla="*/ 31434 w 960053"/>
              <a:gd name="connsiteY3-88" fmla="*/ 636063 h 636063"/>
              <a:gd name="connsiteX4-89" fmla="*/ 406187 w 960053"/>
              <a:gd name="connsiteY4-90" fmla="*/ 186358 h 636063"/>
              <a:gd name="connsiteX0-91" fmla="*/ 406187 w 1034576"/>
              <a:gd name="connsiteY0-92" fmla="*/ 170626 h 620331"/>
              <a:gd name="connsiteX1-93" fmla="*/ 855892 w 1034576"/>
              <a:gd name="connsiteY1-94" fmla="*/ 5733 h 620331"/>
              <a:gd name="connsiteX2-95" fmla="*/ 885873 w 1034576"/>
              <a:gd name="connsiteY2-96" fmla="*/ 620331 h 620331"/>
              <a:gd name="connsiteX3-97" fmla="*/ 31434 w 1034576"/>
              <a:gd name="connsiteY3-98" fmla="*/ 620331 h 620331"/>
              <a:gd name="connsiteX4-99" fmla="*/ 406187 w 1034576"/>
              <a:gd name="connsiteY4-100" fmla="*/ 170626 h 620331"/>
              <a:gd name="connsiteX0-101" fmla="*/ 350546 w 967101"/>
              <a:gd name="connsiteY0-102" fmla="*/ 224936 h 629670"/>
              <a:gd name="connsiteX1-103" fmla="*/ 860212 w 967101"/>
              <a:gd name="connsiteY1-104" fmla="*/ 15072 h 629670"/>
              <a:gd name="connsiteX2-105" fmla="*/ 890193 w 967101"/>
              <a:gd name="connsiteY2-106" fmla="*/ 629670 h 629670"/>
              <a:gd name="connsiteX3-107" fmla="*/ 35754 w 967101"/>
              <a:gd name="connsiteY3-108" fmla="*/ 629670 h 629670"/>
              <a:gd name="connsiteX4-109" fmla="*/ 350546 w 967101"/>
              <a:gd name="connsiteY4-110" fmla="*/ 224936 h 629670"/>
              <a:gd name="connsiteX0-111" fmla="*/ 364088 w 980643"/>
              <a:gd name="connsiteY0-112" fmla="*/ 221957 h 626691"/>
              <a:gd name="connsiteX1-113" fmla="*/ 873754 w 980643"/>
              <a:gd name="connsiteY1-114" fmla="*/ 12093 h 626691"/>
              <a:gd name="connsiteX2-115" fmla="*/ 903735 w 980643"/>
              <a:gd name="connsiteY2-116" fmla="*/ 626691 h 626691"/>
              <a:gd name="connsiteX3-117" fmla="*/ 49296 w 980643"/>
              <a:gd name="connsiteY3-118" fmla="*/ 626691 h 626691"/>
              <a:gd name="connsiteX4-119" fmla="*/ 364088 w 980643"/>
              <a:gd name="connsiteY4-120" fmla="*/ 221957 h 626691"/>
              <a:gd name="connsiteX0-121" fmla="*/ 364088 w 1026594"/>
              <a:gd name="connsiteY0-122" fmla="*/ 211707 h 616441"/>
              <a:gd name="connsiteX1-123" fmla="*/ 873754 w 1026594"/>
              <a:gd name="connsiteY1-124" fmla="*/ 1843 h 616441"/>
              <a:gd name="connsiteX2-125" fmla="*/ 903735 w 1026594"/>
              <a:gd name="connsiteY2-126" fmla="*/ 616441 h 616441"/>
              <a:gd name="connsiteX3-127" fmla="*/ 49296 w 1026594"/>
              <a:gd name="connsiteY3-128" fmla="*/ 616441 h 616441"/>
              <a:gd name="connsiteX4-129" fmla="*/ 364088 w 1026594"/>
              <a:gd name="connsiteY4-130" fmla="*/ 211707 h 616441"/>
              <a:gd name="connsiteX0-131" fmla="*/ 351722 w 1068721"/>
              <a:gd name="connsiteY0-132" fmla="*/ 178070 h 582804"/>
              <a:gd name="connsiteX1-133" fmla="*/ 951329 w 1068721"/>
              <a:gd name="connsiteY1-134" fmla="*/ 3181 h 582804"/>
              <a:gd name="connsiteX2-135" fmla="*/ 891369 w 1068721"/>
              <a:gd name="connsiteY2-136" fmla="*/ 582804 h 582804"/>
              <a:gd name="connsiteX3-137" fmla="*/ 36930 w 1068721"/>
              <a:gd name="connsiteY3-138" fmla="*/ 582804 h 582804"/>
              <a:gd name="connsiteX4-139" fmla="*/ 351722 w 1068721"/>
              <a:gd name="connsiteY4-140" fmla="*/ 178070 h 582804"/>
              <a:gd name="connsiteX0-141" fmla="*/ 351722 w 1187927"/>
              <a:gd name="connsiteY0-142" fmla="*/ 175103 h 579837"/>
              <a:gd name="connsiteX1-143" fmla="*/ 951329 w 1187927"/>
              <a:gd name="connsiteY1-144" fmla="*/ 214 h 579837"/>
              <a:gd name="connsiteX2-145" fmla="*/ 891369 w 1187927"/>
              <a:gd name="connsiteY2-146" fmla="*/ 579837 h 579837"/>
              <a:gd name="connsiteX3-147" fmla="*/ 36930 w 1187927"/>
              <a:gd name="connsiteY3-148" fmla="*/ 579837 h 579837"/>
              <a:gd name="connsiteX4-149" fmla="*/ 351722 w 1187927"/>
              <a:gd name="connsiteY4-150" fmla="*/ 175103 h 579837"/>
              <a:gd name="connsiteX0-151" fmla="*/ 209153 w 1044326"/>
              <a:gd name="connsiteY0-152" fmla="*/ 162946 h 602655"/>
              <a:gd name="connsiteX1-153" fmla="*/ 973652 w 1044326"/>
              <a:gd name="connsiteY1-154" fmla="*/ 23032 h 602655"/>
              <a:gd name="connsiteX2-155" fmla="*/ 913692 w 1044326"/>
              <a:gd name="connsiteY2-156" fmla="*/ 602655 h 602655"/>
              <a:gd name="connsiteX3-157" fmla="*/ 59253 w 1044326"/>
              <a:gd name="connsiteY3-158" fmla="*/ 602655 h 602655"/>
              <a:gd name="connsiteX4-159" fmla="*/ 209153 w 1044326"/>
              <a:gd name="connsiteY4-160" fmla="*/ 162946 h 602655"/>
              <a:gd name="connsiteX0-161" fmla="*/ 209153 w 1103121"/>
              <a:gd name="connsiteY0-162" fmla="*/ 162946 h 602655"/>
              <a:gd name="connsiteX1-163" fmla="*/ 973652 w 1103121"/>
              <a:gd name="connsiteY1-164" fmla="*/ 23032 h 602655"/>
              <a:gd name="connsiteX2-165" fmla="*/ 913692 w 1103121"/>
              <a:gd name="connsiteY2-166" fmla="*/ 602655 h 602655"/>
              <a:gd name="connsiteX3-167" fmla="*/ 59253 w 1103121"/>
              <a:gd name="connsiteY3-168" fmla="*/ 602655 h 602655"/>
              <a:gd name="connsiteX4-169" fmla="*/ 209153 w 1103121"/>
              <a:gd name="connsiteY4-170" fmla="*/ 162946 h 602655"/>
              <a:gd name="connsiteX0-171" fmla="*/ 155731 w 1049699"/>
              <a:gd name="connsiteY0-172" fmla="*/ 162946 h 602655"/>
              <a:gd name="connsiteX1-173" fmla="*/ 920230 w 1049699"/>
              <a:gd name="connsiteY1-174" fmla="*/ 23032 h 602655"/>
              <a:gd name="connsiteX2-175" fmla="*/ 860270 w 1049699"/>
              <a:gd name="connsiteY2-176" fmla="*/ 602655 h 602655"/>
              <a:gd name="connsiteX3-177" fmla="*/ 5831 w 1049699"/>
              <a:gd name="connsiteY3-178" fmla="*/ 602655 h 602655"/>
              <a:gd name="connsiteX4-179" fmla="*/ 155731 w 1049699"/>
              <a:gd name="connsiteY4-180" fmla="*/ 162946 h 602655"/>
              <a:gd name="connsiteX0-181" fmla="*/ 325671 w 973868"/>
              <a:gd name="connsiteY0-182" fmla="*/ 97948 h 628416"/>
              <a:gd name="connsiteX1-183" fmla="*/ 915549 w 973868"/>
              <a:gd name="connsiteY1-184" fmla="*/ 48793 h 628416"/>
              <a:gd name="connsiteX2-185" fmla="*/ 855589 w 973868"/>
              <a:gd name="connsiteY2-186" fmla="*/ 628416 h 628416"/>
              <a:gd name="connsiteX3-187" fmla="*/ 1150 w 973868"/>
              <a:gd name="connsiteY3-188" fmla="*/ 628416 h 628416"/>
              <a:gd name="connsiteX4-189" fmla="*/ 325671 w 973868"/>
              <a:gd name="connsiteY4-190" fmla="*/ 97948 h 628416"/>
              <a:gd name="connsiteX0-191" fmla="*/ 325769 w 973966"/>
              <a:gd name="connsiteY0-192" fmla="*/ 84392 h 614860"/>
              <a:gd name="connsiteX1-193" fmla="*/ 915647 w 973966"/>
              <a:gd name="connsiteY1-194" fmla="*/ 35237 h 614860"/>
              <a:gd name="connsiteX2-195" fmla="*/ 855687 w 973966"/>
              <a:gd name="connsiteY2-196" fmla="*/ 614860 h 614860"/>
              <a:gd name="connsiteX3-197" fmla="*/ 1248 w 973966"/>
              <a:gd name="connsiteY3-198" fmla="*/ 614860 h 614860"/>
              <a:gd name="connsiteX4-199" fmla="*/ 325769 w 973966"/>
              <a:gd name="connsiteY4-200" fmla="*/ 84392 h 614860"/>
              <a:gd name="connsiteX0-201" fmla="*/ 325606 w 937334"/>
              <a:gd name="connsiteY0-202" fmla="*/ 171068 h 701536"/>
              <a:gd name="connsiteX1-203" fmla="*/ 840647 w 937334"/>
              <a:gd name="connsiteY1-204" fmla="*/ 31153 h 701536"/>
              <a:gd name="connsiteX2-205" fmla="*/ 855524 w 937334"/>
              <a:gd name="connsiteY2-206" fmla="*/ 701536 h 701536"/>
              <a:gd name="connsiteX3-207" fmla="*/ 1085 w 937334"/>
              <a:gd name="connsiteY3-208" fmla="*/ 701536 h 701536"/>
              <a:gd name="connsiteX4-209" fmla="*/ 325606 w 937334"/>
              <a:gd name="connsiteY4-210" fmla="*/ 171068 h 701536"/>
              <a:gd name="connsiteX0-211" fmla="*/ 7 w 936256"/>
              <a:gd name="connsiteY0-212" fmla="*/ 670383 h 670383"/>
              <a:gd name="connsiteX1-213" fmla="*/ 839569 w 936256"/>
              <a:gd name="connsiteY1-214" fmla="*/ 0 h 670383"/>
              <a:gd name="connsiteX2-215" fmla="*/ 854446 w 936256"/>
              <a:gd name="connsiteY2-216" fmla="*/ 670383 h 670383"/>
              <a:gd name="connsiteX3-217" fmla="*/ 7 w 936256"/>
              <a:gd name="connsiteY3-218" fmla="*/ 670383 h 670383"/>
              <a:gd name="connsiteX0-219" fmla="*/ 44 w 936293"/>
              <a:gd name="connsiteY0-220" fmla="*/ 670383 h 867944"/>
              <a:gd name="connsiteX1-221" fmla="*/ 839606 w 936293"/>
              <a:gd name="connsiteY1-222" fmla="*/ 0 h 867944"/>
              <a:gd name="connsiteX2-223" fmla="*/ 854483 w 936293"/>
              <a:gd name="connsiteY2-224" fmla="*/ 670383 h 867944"/>
              <a:gd name="connsiteX3-225" fmla="*/ 44 w 936293"/>
              <a:gd name="connsiteY3-226" fmla="*/ 670383 h 867944"/>
              <a:gd name="connsiteX0-227" fmla="*/ 44 w 936293"/>
              <a:gd name="connsiteY0-228" fmla="*/ 670383 h 867944"/>
              <a:gd name="connsiteX1-229" fmla="*/ 839606 w 936293"/>
              <a:gd name="connsiteY1-230" fmla="*/ 0 h 867944"/>
              <a:gd name="connsiteX2-231" fmla="*/ 854483 w 936293"/>
              <a:gd name="connsiteY2-232" fmla="*/ 670383 h 867944"/>
              <a:gd name="connsiteX3-233" fmla="*/ 44 w 936293"/>
              <a:gd name="connsiteY3-234" fmla="*/ 670383 h 867944"/>
              <a:gd name="connsiteX0-235" fmla="*/ 9 w 936258"/>
              <a:gd name="connsiteY0-236" fmla="*/ 670383 h 847776"/>
              <a:gd name="connsiteX1-237" fmla="*/ 839571 w 936258"/>
              <a:gd name="connsiteY1-238" fmla="*/ 0 h 847776"/>
              <a:gd name="connsiteX2-239" fmla="*/ 854448 w 936258"/>
              <a:gd name="connsiteY2-240" fmla="*/ 670383 h 847776"/>
              <a:gd name="connsiteX3-241" fmla="*/ 9 w 936258"/>
              <a:gd name="connsiteY3-242" fmla="*/ 670383 h 847776"/>
              <a:gd name="connsiteX0-243" fmla="*/ 9 w 936258"/>
              <a:gd name="connsiteY0-244" fmla="*/ 670383 h 847776"/>
              <a:gd name="connsiteX1-245" fmla="*/ 839571 w 936258"/>
              <a:gd name="connsiteY1-246" fmla="*/ 0 h 847776"/>
              <a:gd name="connsiteX2-247" fmla="*/ 854448 w 936258"/>
              <a:gd name="connsiteY2-248" fmla="*/ 670383 h 847776"/>
              <a:gd name="connsiteX3-249" fmla="*/ 9 w 936258"/>
              <a:gd name="connsiteY3-250" fmla="*/ 670383 h 847776"/>
              <a:gd name="connsiteX0-251" fmla="*/ 9 w 936258"/>
              <a:gd name="connsiteY0-252" fmla="*/ 670415 h 847808"/>
              <a:gd name="connsiteX1-253" fmla="*/ 839571 w 936258"/>
              <a:gd name="connsiteY1-254" fmla="*/ 32 h 847808"/>
              <a:gd name="connsiteX2-255" fmla="*/ 854448 w 936258"/>
              <a:gd name="connsiteY2-256" fmla="*/ 670415 h 847808"/>
              <a:gd name="connsiteX3-257" fmla="*/ 9 w 936258"/>
              <a:gd name="connsiteY3-258" fmla="*/ 670415 h 847808"/>
              <a:gd name="connsiteX0-259" fmla="*/ 8 w 936257"/>
              <a:gd name="connsiteY0-260" fmla="*/ 700630 h 878023"/>
              <a:gd name="connsiteX1-261" fmla="*/ 839570 w 936257"/>
              <a:gd name="connsiteY1-262" fmla="*/ 30247 h 878023"/>
              <a:gd name="connsiteX2-263" fmla="*/ 854447 w 936257"/>
              <a:gd name="connsiteY2-264" fmla="*/ 700630 h 878023"/>
              <a:gd name="connsiteX3-265" fmla="*/ 8 w 936257"/>
              <a:gd name="connsiteY3-266" fmla="*/ 700630 h 878023"/>
              <a:gd name="connsiteX0-267" fmla="*/ 9 w 980742"/>
              <a:gd name="connsiteY0-268" fmla="*/ 712762 h 890155"/>
              <a:gd name="connsiteX1-269" fmla="*/ 839571 w 980742"/>
              <a:gd name="connsiteY1-270" fmla="*/ 42379 h 890155"/>
              <a:gd name="connsiteX2-271" fmla="*/ 854448 w 980742"/>
              <a:gd name="connsiteY2-272" fmla="*/ 712762 h 890155"/>
              <a:gd name="connsiteX3-273" fmla="*/ 9 w 980742"/>
              <a:gd name="connsiteY3-274" fmla="*/ 712762 h 890155"/>
              <a:gd name="connsiteX0-275" fmla="*/ 11 w 1032123"/>
              <a:gd name="connsiteY0-276" fmla="*/ 694910 h 872303"/>
              <a:gd name="connsiteX1-277" fmla="*/ 839573 w 1032123"/>
              <a:gd name="connsiteY1-278" fmla="*/ 24527 h 872303"/>
              <a:gd name="connsiteX2-279" fmla="*/ 854450 w 1032123"/>
              <a:gd name="connsiteY2-280" fmla="*/ 694910 h 872303"/>
              <a:gd name="connsiteX3-281" fmla="*/ 11 w 1032123"/>
              <a:gd name="connsiteY3-282" fmla="*/ 694910 h 872303"/>
              <a:gd name="connsiteX0-283" fmla="*/ 14 w 969773"/>
              <a:gd name="connsiteY0-284" fmla="*/ 753828 h 931221"/>
              <a:gd name="connsiteX1-285" fmla="*/ 723163 w 969773"/>
              <a:gd name="connsiteY1-286" fmla="*/ 22939 h 931221"/>
              <a:gd name="connsiteX2-287" fmla="*/ 854453 w 969773"/>
              <a:gd name="connsiteY2-288" fmla="*/ 753828 h 931221"/>
              <a:gd name="connsiteX3-289" fmla="*/ 14 w 969773"/>
              <a:gd name="connsiteY3-290" fmla="*/ 753828 h 931221"/>
              <a:gd name="connsiteX0-291" fmla="*/ 16947 w 924152"/>
              <a:gd name="connsiteY0-292" fmla="*/ 744675 h 922068"/>
              <a:gd name="connsiteX1-293" fmla="*/ 314251 w 924152"/>
              <a:gd name="connsiteY1-294" fmla="*/ 302229 h 922068"/>
              <a:gd name="connsiteX2-295" fmla="*/ 740096 w 924152"/>
              <a:gd name="connsiteY2-296" fmla="*/ 13786 h 922068"/>
              <a:gd name="connsiteX3-297" fmla="*/ 871386 w 924152"/>
              <a:gd name="connsiteY3-298" fmla="*/ 744675 h 922068"/>
              <a:gd name="connsiteX4-299" fmla="*/ 16947 w 924152"/>
              <a:gd name="connsiteY4-300" fmla="*/ 744675 h 922068"/>
              <a:gd name="connsiteX0-301" fmla="*/ 16947 w 924152"/>
              <a:gd name="connsiteY0-302" fmla="*/ 776711 h 954104"/>
              <a:gd name="connsiteX1-303" fmla="*/ 314251 w 924152"/>
              <a:gd name="connsiteY1-304" fmla="*/ 152747 h 954104"/>
              <a:gd name="connsiteX2-305" fmla="*/ 740096 w 924152"/>
              <a:gd name="connsiteY2-306" fmla="*/ 45822 h 954104"/>
              <a:gd name="connsiteX3-307" fmla="*/ 871386 w 924152"/>
              <a:gd name="connsiteY3-308" fmla="*/ 776711 h 954104"/>
              <a:gd name="connsiteX4-309" fmla="*/ 16947 w 924152"/>
              <a:gd name="connsiteY4-310" fmla="*/ 776711 h 954104"/>
              <a:gd name="connsiteX0-311" fmla="*/ 582 w 907787"/>
              <a:gd name="connsiteY0-312" fmla="*/ 730889 h 908282"/>
              <a:gd name="connsiteX1-313" fmla="*/ 723731 w 907787"/>
              <a:gd name="connsiteY1-314" fmla="*/ 0 h 908282"/>
              <a:gd name="connsiteX2-315" fmla="*/ 855021 w 907787"/>
              <a:gd name="connsiteY2-316" fmla="*/ 730889 h 908282"/>
              <a:gd name="connsiteX3-317" fmla="*/ 582 w 907787"/>
              <a:gd name="connsiteY3-318" fmla="*/ 730889 h 908282"/>
              <a:gd name="connsiteX0-319" fmla="*/ 539 w 907744"/>
              <a:gd name="connsiteY0-320" fmla="*/ 741212 h 918605"/>
              <a:gd name="connsiteX1-321" fmla="*/ 723688 w 907744"/>
              <a:gd name="connsiteY1-322" fmla="*/ 10323 h 918605"/>
              <a:gd name="connsiteX2-323" fmla="*/ 854978 w 907744"/>
              <a:gd name="connsiteY2-324" fmla="*/ 741212 h 918605"/>
              <a:gd name="connsiteX3-325" fmla="*/ 539 w 907744"/>
              <a:gd name="connsiteY3-326" fmla="*/ 741212 h 918605"/>
              <a:gd name="connsiteX0-327" fmla="*/ 726 w 947619"/>
              <a:gd name="connsiteY0-328" fmla="*/ 741212 h 918605"/>
              <a:gd name="connsiteX1-329" fmla="*/ 723875 w 947619"/>
              <a:gd name="connsiteY1-330" fmla="*/ 10323 h 918605"/>
              <a:gd name="connsiteX2-331" fmla="*/ 855165 w 947619"/>
              <a:gd name="connsiteY2-332" fmla="*/ 741212 h 918605"/>
              <a:gd name="connsiteX3-333" fmla="*/ 726 w 947619"/>
              <a:gd name="connsiteY3-334" fmla="*/ 741212 h 918605"/>
              <a:gd name="connsiteX0-335" fmla="*/ 11229 w 958122"/>
              <a:gd name="connsiteY0-336" fmla="*/ 745544 h 922937"/>
              <a:gd name="connsiteX1-337" fmla="*/ 734378 w 958122"/>
              <a:gd name="connsiteY1-338" fmla="*/ 14655 h 922937"/>
              <a:gd name="connsiteX2-339" fmla="*/ 865668 w 958122"/>
              <a:gd name="connsiteY2-340" fmla="*/ 745544 h 922937"/>
              <a:gd name="connsiteX3-341" fmla="*/ 11229 w 958122"/>
              <a:gd name="connsiteY3-342" fmla="*/ 745544 h 9229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58121" h="922937">
                <a:moveTo>
                  <a:pt x="11229" y="745544"/>
                </a:moveTo>
                <a:cubicBezTo>
                  <a:pt x="-85490" y="381705"/>
                  <a:pt x="466902" y="-89339"/>
                  <a:pt x="734378" y="14655"/>
                </a:cubicBezTo>
                <a:cubicBezTo>
                  <a:pt x="1001854" y="118649"/>
                  <a:pt x="1008075" y="660600"/>
                  <a:pt x="865668" y="745544"/>
                </a:cubicBezTo>
                <a:cubicBezTo>
                  <a:pt x="580855" y="745544"/>
                  <a:pt x="13708" y="1144679"/>
                  <a:pt x="11229" y="745544"/>
                </a:cubicBezTo>
                <a:close/>
              </a:path>
            </a:pathLst>
          </a:custGeom>
          <a:solidFill>
            <a:srgbClr val="4A5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任意多边形 57"/>
          <p:cNvSpPr/>
          <p:nvPr/>
        </p:nvSpPr>
        <p:spPr>
          <a:xfrm>
            <a:off x="6295869" y="-429169"/>
            <a:ext cx="6041036" cy="2063824"/>
          </a:xfrm>
          <a:custGeom>
            <a:avLst/>
            <a:gdLst>
              <a:gd name="connsiteX0" fmla="*/ 0 w 6041036"/>
              <a:gd name="connsiteY0" fmla="*/ 0 h 2063824"/>
              <a:gd name="connsiteX1" fmla="*/ 1079292 w 6041036"/>
              <a:gd name="connsiteY1" fmla="*/ 1304144 h 2063824"/>
              <a:gd name="connsiteX2" fmla="*/ 3327816 w 6041036"/>
              <a:gd name="connsiteY2" fmla="*/ 974361 h 2063824"/>
              <a:gd name="connsiteX3" fmla="*/ 4616970 w 6041036"/>
              <a:gd name="connsiteY3" fmla="*/ 2053653 h 2063824"/>
              <a:gd name="connsiteX4" fmla="*/ 6041036 w 6041036"/>
              <a:gd name="connsiteY4" fmla="*/ 1424066 h 206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1036" h="2063824">
                <a:moveTo>
                  <a:pt x="0" y="0"/>
                </a:moveTo>
                <a:cubicBezTo>
                  <a:pt x="262328" y="570875"/>
                  <a:pt x="524656" y="1141751"/>
                  <a:pt x="1079292" y="1304144"/>
                </a:cubicBezTo>
                <a:cubicBezTo>
                  <a:pt x="1633928" y="1466537"/>
                  <a:pt x="2738203" y="849443"/>
                  <a:pt x="3327816" y="974361"/>
                </a:cubicBezTo>
                <a:cubicBezTo>
                  <a:pt x="3917429" y="1099279"/>
                  <a:pt x="4164767" y="1978702"/>
                  <a:pt x="4616970" y="2053653"/>
                </a:cubicBezTo>
                <a:cubicBezTo>
                  <a:pt x="5069173" y="2128604"/>
                  <a:pt x="5555104" y="1776335"/>
                  <a:pt x="6041036" y="1424066"/>
                </a:cubicBezTo>
              </a:path>
            </a:pathLst>
          </a:custGeom>
          <a:noFill/>
          <a:ln w="25400">
            <a:solidFill>
              <a:srgbClr val="B6A0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任意多边形 60"/>
          <p:cNvSpPr/>
          <p:nvPr/>
        </p:nvSpPr>
        <p:spPr>
          <a:xfrm>
            <a:off x="-1073522" y="4297286"/>
            <a:ext cx="5726243" cy="2728715"/>
          </a:xfrm>
          <a:custGeom>
            <a:avLst/>
            <a:gdLst>
              <a:gd name="connsiteX0" fmla="*/ 0 w 5726243"/>
              <a:gd name="connsiteY0" fmla="*/ 120427 h 2728715"/>
              <a:gd name="connsiteX1" fmla="*/ 1828800 w 5726243"/>
              <a:gd name="connsiteY1" fmla="*/ 225358 h 2728715"/>
              <a:gd name="connsiteX2" fmla="*/ 1558977 w 5726243"/>
              <a:gd name="connsiteY2" fmla="*/ 2174079 h 2728715"/>
              <a:gd name="connsiteX3" fmla="*/ 4152276 w 5726243"/>
              <a:gd name="connsiteY3" fmla="*/ 1814315 h 2728715"/>
              <a:gd name="connsiteX4" fmla="*/ 5726243 w 5726243"/>
              <a:gd name="connsiteY4" fmla="*/ 2728715 h 272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6243" h="2728715">
                <a:moveTo>
                  <a:pt x="0" y="120427"/>
                </a:moveTo>
                <a:cubicBezTo>
                  <a:pt x="784485" y="1755"/>
                  <a:pt x="1568971" y="-116917"/>
                  <a:pt x="1828800" y="225358"/>
                </a:cubicBezTo>
                <a:cubicBezTo>
                  <a:pt x="2088630" y="567633"/>
                  <a:pt x="1171731" y="1909253"/>
                  <a:pt x="1558977" y="2174079"/>
                </a:cubicBezTo>
                <a:cubicBezTo>
                  <a:pt x="1946223" y="2438905"/>
                  <a:pt x="3457732" y="1721876"/>
                  <a:pt x="4152276" y="1814315"/>
                </a:cubicBezTo>
                <a:cubicBezTo>
                  <a:pt x="4846820" y="1906754"/>
                  <a:pt x="5286531" y="2317734"/>
                  <a:pt x="5726243" y="2728715"/>
                </a:cubicBezTo>
              </a:path>
            </a:pathLst>
          </a:custGeom>
          <a:noFill/>
          <a:ln w="25400">
            <a:solidFill>
              <a:srgbClr val="B6A0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622300"/>
            <a:ext cx="8509000" cy="127000"/>
          </a:xfrm>
          <a:prstGeom prst="rect">
            <a:avLst/>
          </a:prstGeom>
        </p:spPr>
        <p:txBody>
          <a:bodyPr wrap="square" rtlCol="0" anchor="t"/>
          <a:lstStyle/>
          <a:p>
            <a:pPr algn="l" fontAlgn="t">
              <a:defRPr/>
            </a:pPr>
            <a:r>
              <a:rPr lang="en-US" sz="2900" b="1">
                <a:solidFill>
                  <a:srgbClr val="000000"/>
                </a:solidFill>
                <a:ea typeface="微软雅黑" panose="020B0503020204020204" charset="-122"/>
              </a:rPr>
              <a:t>节水措施的推广与应用</a:t>
            </a:r>
            <a:endParaRPr lang="en-US" sz="1100"/>
          </a:p>
        </p:txBody>
      </p:sp>
      <p:sp>
        <p:nvSpPr>
          <p:cNvPr id="5" name="2a7381cd78d54a558c2851f535154597"/>
          <p:cNvSpPr/>
          <p:nvPr/>
        </p:nvSpPr>
        <p:spPr>
          <a:xfrm>
            <a:off x="4991458" y="2520264"/>
            <a:ext cx="2706617" cy="2252747"/>
          </a:xfrm>
          <a:prstGeom prst="roundRect">
            <a:avLst>
              <a:gd name="adj" fmla="val 5182"/>
            </a:avLst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615f7fac73334954ba234255a9bf771a"/>
          <p:cNvSpPr/>
          <p:nvPr/>
        </p:nvSpPr>
        <p:spPr>
          <a:xfrm>
            <a:off x="4881133" y="2465303"/>
            <a:ext cx="2706617" cy="2252747"/>
          </a:xfrm>
          <a:prstGeom prst="roundRect">
            <a:avLst>
              <a:gd name="adj" fmla="val 5182"/>
            </a:avLst>
          </a:prstGeom>
          <a:solidFill>
            <a:schemeClr val="bg1"/>
          </a:solidFill>
          <a:ln>
            <a:solidFill>
              <a:srgbClr val="C1C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ea4634ff123d4eabb6747e52a13c9203"/>
          <p:cNvSpPr/>
          <p:nvPr/>
        </p:nvSpPr>
        <p:spPr bwMode="auto">
          <a:xfrm rot="16200000">
            <a:off x="5918204" y="2703495"/>
            <a:ext cx="742801" cy="73233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B6A06F"/>
          </a:solidFill>
          <a:ln w="25400"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4000">
              <a:solidFill>
                <a:schemeClr val="tx1">
                  <a:lumMod val="75000"/>
                  <a:lumOff val="25000"/>
                </a:schemeClr>
              </a:solidFill>
              <a:ea typeface="字魂105号-简雅黑" panose="00000500000000000000" pitchFamily="2" charset="-122"/>
            </a:endParaRPr>
          </a:p>
        </p:txBody>
      </p:sp>
      <p:sp>
        <p:nvSpPr>
          <p:cNvPr id="8" name="de48fdefb9de45b587debeac76262c3b"/>
          <p:cNvSpPr/>
          <p:nvPr/>
        </p:nvSpPr>
        <p:spPr>
          <a:xfrm>
            <a:off x="6111971" y="2892030"/>
            <a:ext cx="355266" cy="355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991100" y="3810000"/>
            <a:ext cx="2590800" cy="304800"/>
          </a:xfrm>
          <a:prstGeom prst="rect">
            <a:avLst/>
          </a:prstGeom>
        </p:spPr>
        <p:txBody>
          <a:bodyPr wrap="square" rtlCol="0" anchor="t"/>
          <a:lstStyle/>
          <a:p>
            <a:pPr algn="ctr" fontAlgn="t">
              <a:defRPr/>
            </a:pPr>
            <a:r>
              <a:rPr lang="en-US" sz="2400" b="1">
                <a:solidFill>
                  <a:srgbClr val="000000"/>
                </a:solidFill>
                <a:ea typeface="微软雅黑" panose="020B0503020204020204" charset="-122"/>
              </a:rPr>
              <a:t>学校节水措施</a:t>
            </a:r>
            <a:endParaRPr lang="en-US" sz="1100"/>
          </a:p>
        </p:txBody>
      </p:sp>
      <p:sp>
        <p:nvSpPr>
          <p:cNvPr id="10" name="7989aaab6f024890a39eee6e5f587eda"/>
          <p:cNvSpPr/>
          <p:nvPr/>
        </p:nvSpPr>
        <p:spPr>
          <a:xfrm>
            <a:off x="1702159" y="2520264"/>
            <a:ext cx="2706616" cy="2252747"/>
          </a:xfrm>
          <a:prstGeom prst="roundRect">
            <a:avLst>
              <a:gd name="adj" fmla="val 5182"/>
            </a:avLst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c84a9f68700e46b28ed1b3be46502d58"/>
          <p:cNvSpPr/>
          <p:nvPr/>
        </p:nvSpPr>
        <p:spPr>
          <a:xfrm>
            <a:off x="1591835" y="2465303"/>
            <a:ext cx="2706616" cy="2252747"/>
          </a:xfrm>
          <a:prstGeom prst="roundRect">
            <a:avLst>
              <a:gd name="adj" fmla="val 5182"/>
            </a:avLst>
          </a:prstGeom>
          <a:solidFill>
            <a:schemeClr val="bg1"/>
          </a:solidFill>
          <a:ln>
            <a:solidFill>
              <a:srgbClr val="C1C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ce6653bd16544f73924383918c7979b4"/>
          <p:cNvSpPr/>
          <p:nvPr/>
        </p:nvSpPr>
        <p:spPr bwMode="auto">
          <a:xfrm rot="16200000">
            <a:off x="2573742" y="2717372"/>
            <a:ext cx="742801" cy="70458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4A5A69"/>
          </a:solidFill>
          <a:ln w="25400"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4000">
              <a:solidFill>
                <a:schemeClr val="tx1">
                  <a:lumMod val="75000"/>
                  <a:lumOff val="25000"/>
                </a:schemeClr>
              </a:solidFill>
              <a:ea typeface="字魂105号-简雅黑" panose="00000500000000000000" pitchFamily="2" charset="-122"/>
            </a:endParaRPr>
          </a:p>
        </p:txBody>
      </p:sp>
      <p:sp>
        <p:nvSpPr>
          <p:cNvPr id="13" name="072fa4135ff54d66b0b70744483002d0"/>
          <p:cNvSpPr/>
          <p:nvPr/>
        </p:nvSpPr>
        <p:spPr>
          <a:xfrm>
            <a:off x="2767509" y="2892030"/>
            <a:ext cx="355266" cy="355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" name="a6825ff0119a4366bf5cb1e3461a5675"/>
          <p:cNvSpPr/>
          <p:nvPr/>
        </p:nvSpPr>
        <p:spPr>
          <a:xfrm>
            <a:off x="1702159" y="2520264"/>
            <a:ext cx="2706616" cy="2252747"/>
          </a:xfrm>
          <a:prstGeom prst="roundRect">
            <a:avLst>
              <a:gd name="adj" fmla="val 5182"/>
            </a:avLst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232b3fdc01e74153a72a33fe8c87f82f"/>
          <p:cNvSpPr/>
          <p:nvPr/>
        </p:nvSpPr>
        <p:spPr>
          <a:xfrm>
            <a:off x="1591835" y="2465303"/>
            <a:ext cx="2706616" cy="2252747"/>
          </a:xfrm>
          <a:prstGeom prst="roundRect">
            <a:avLst>
              <a:gd name="adj" fmla="val 5182"/>
            </a:avLst>
          </a:prstGeom>
          <a:solidFill>
            <a:schemeClr val="bg1"/>
          </a:solidFill>
          <a:ln>
            <a:solidFill>
              <a:srgbClr val="C1C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40458bccbc1c4a03ad277ea1bb36cc67"/>
          <p:cNvSpPr/>
          <p:nvPr/>
        </p:nvSpPr>
        <p:spPr bwMode="auto">
          <a:xfrm rot="16200000">
            <a:off x="2573742" y="2717372"/>
            <a:ext cx="742801" cy="70458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4A5A69"/>
          </a:solidFill>
          <a:ln w="25400"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4000">
              <a:solidFill>
                <a:schemeClr val="tx1">
                  <a:lumMod val="75000"/>
                  <a:lumOff val="25000"/>
                </a:schemeClr>
              </a:solidFill>
              <a:ea typeface="字魂105号-简雅黑" panose="00000500000000000000" pitchFamily="2" charset="-122"/>
            </a:endParaRPr>
          </a:p>
        </p:txBody>
      </p:sp>
      <p:sp>
        <p:nvSpPr>
          <p:cNvPr id="18" name="9301a730cd944841934fe78fa130fe1e"/>
          <p:cNvSpPr/>
          <p:nvPr/>
        </p:nvSpPr>
        <p:spPr>
          <a:xfrm>
            <a:off x="2767509" y="2892030"/>
            <a:ext cx="355266" cy="355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701800" y="3810000"/>
            <a:ext cx="2590800" cy="304800"/>
          </a:xfrm>
          <a:prstGeom prst="rect">
            <a:avLst/>
          </a:prstGeom>
        </p:spPr>
        <p:txBody>
          <a:bodyPr wrap="square" rtlCol="0" anchor="t"/>
          <a:lstStyle/>
          <a:p>
            <a:pPr algn="ctr" fontAlgn="t">
              <a:defRPr/>
            </a:pPr>
            <a:r>
              <a:rPr lang="en-US" sz="2400" b="1">
                <a:solidFill>
                  <a:srgbClr val="000000"/>
                </a:solidFill>
                <a:ea typeface="微软雅黑" panose="020B0503020204020204" charset="-122"/>
              </a:rPr>
              <a:t>家庭节水措施</a:t>
            </a:r>
            <a:endParaRPr lang="en-US" sz="1100"/>
          </a:p>
        </p:txBody>
      </p:sp>
      <p:sp>
        <p:nvSpPr>
          <p:cNvPr id="20" name="0f11cc3ce5b741fe8d39bf4ca91157fc"/>
          <p:cNvSpPr/>
          <p:nvPr/>
        </p:nvSpPr>
        <p:spPr>
          <a:xfrm>
            <a:off x="8280759" y="2520264"/>
            <a:ext cx="2706616" cy="2252747"/>
          </a:xfrm>
          <a:prstGeom prst="roundRect">
            <a:avLst>
              <a:gd name="adj" fmla="val 5182"/>
            </a:avLst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993b6700286f4bada384f2aa15cfa482"/>
          <p:cNvSpPr/>
          <p:nvPr/>
        </p:nvSpPr>
        <p:spPr>
          <a:xfrm>
            <a:off x="8170435" y="2465303"/>
            <a:ext cx="2706616" cy="2252747"/>
          </a:xfrm>
          <a:prstGeom prst="roundRect">
            <a:avLst>
              <a:gd name="adj" fmla="val 5182"/>
            </a:avLst>
          </a:prstGeom>
          <a:solidFill>
            <a:schemeClr val="bg1"/>
          </a:solidFill>
          <a:ln>
            <a:solidFill>
              <a:srgbClr val="C1C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733b05ef559744139de8faa78f014ac4"/>
          <p:cNvSpPr/>
          <p:nvPr/>
        </p:nvSpPr>
        <p:spPr bwMode="auto">
          <a:xfrm rot="16200000">
            <a:off x="9152342" y="2717372"/>
            <a:ext cx="742801" cy="70458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4A5A69"/>
          </a:solidFill>
          <a:ln w="25400"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4000">
              <a:solidFill>
                <a:schemeClr val="tx1">
                  <a:lumMod val="75000"/>
                  <a:lumOff val="25000"/>
                </a:schemeClr>
              </a:solidFill>
              <a:ea typeface="字魂105号-简雅黑" panose="00000500000000000000" pitchFamily="2" charset="-122"/>
            </a:endParaRPr>
          </a:p>
        </p:txBody>
      </p:sp>
      <p:sp>
        <p:nvSpPr>
          <p:cNvPr id="23" name="3ab3fd81cf6c404c89087ee2d4565a1c"/>
          <p:cNvSpPr/>
          <p:nvPr/>
        </p:nvSpPr>
        <p:spPr>
          <a:xfrm>
            <a:off x="9346109" y="2892030"/>
            <a:ext cx="355266" cy="355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8280400" y="3810000"/>
            <a:ext cx="2590800" cy="304800"/>
          </a:xfrm>
          <a:prstGeom prst="rect">
            <a:avLst/>
          </a:prstGeom>
        </p:spPr>
        <p:txBody>
          <a:bodyPr wrap="square" rtlCol="0" anchor="t"/>
          <a:lstStyle/>
          <a:p>
            <a:pPr algn="ctr" fontAlgn="t">
              <a:defRPr/>
            </a:pPr>
            <a:r>
              <a:rPr lang="en-US" sz="2400" b="1">
                <a:solidFill>
                  <a:srgbClr val="000000"/>
                </a:solidFill>
                <a:ea typeface="微软雅黑" panose="020B0503020204020204" charset="-122"/>
              </a:rPr>
              <a:t>社区节水措施</a:t>
            </a:r>
            <a:endParaRPr lang="en-US" sz="110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654249" y="479155"/>
            <a:ext cx="5072951" cy="830997"/>
            <a:chOff x="599385" y="735245"/>
            <a:chExt cx="5072951" cy="830997"/>
          </a:xfrm>
        </p:grpSpPr>
        <p:sp>
          <p:nvSpPr>
            <p:cNvPr id="65" name="文本框 64"/>
            <p:cNvSpPr txBox="1"/>
            <p:nvPr/>
          </p:nvSpPr>
          <p:spPr>
            <a:xfrm>
              <a:off x="803772" y="735245"/>
              <a:ext cx="33667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0"/>
                  </a:gradFill>
                  <a:effectLst>
                    <a:outerShdw blurRad="25400" dist="25400" dir="2700000" algn="tl">
                      <a:srgbClr val="000000">
                        <a:alpha val="34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目录</a:t>
              </a:r>
              <a:r>
                <a:rPr lang="en-US" altLang="zh-CN" sz="480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</a:gsLst>
                    <a:lin ang="5400000" scaled="0"/>
                  </a:gradFill>
                  <a:effectLst>
                    <a:outerShdw blurRad="25400" dist="25400" dir="2700000" algn="tl">
                      <a:srgbClr val="000000">
                        <a:alpha val="34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/</a:t>
              </a:r>
              <a:endParaRPr lang="zh-CN" altLang="en-US" sz="48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effectLst>
                  <a:outerShdw blurRad="25400" dist="25400" dir="2700000" algn="tl">
                    <a:srgbClr val="000000">
                      <a:alpha val="34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2365880" y="1006279"/>
              <a:ext cx="33064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rgbClr val="C1CBCD"/>
                  </a:solidFill>
                  <a:effectLst>
                    <a:outerShdw blurRad="25400" dist="25400" dir="2700000" algn="tl">
                      <a:srgbClr val="000000">
                        <a:alpha val="34000"/>
                      </a:srgbClr>
                    </a:outerShdw>
                  </a:effectLst>
                  <a:latin typeface="字魂105号-简雅黑" panose="00000500000000000000" pitchFamily="2" charset="-122"/>
                  <a:ea typeface="字魂105号-简雅黑" panose="00000500000000000000" pitchFamily="2" charset="-122"/>
                </a:rPr>
                <a:t>CONTENTS</a:t>
              </a:r>
              <a:endParaRPr lang="zh-CN" altLang="en-US" sz="2400">
                <a:solidFill>
                  <a:srgbClr val="C1CBCD"/>
                </a:solidFill>
                <a:effectLst>
                  <a:outerShdw blurRad="25400" dist="25400" dir="2700000" algn="tl">
                    <a:srgbClr val="000000">
                      <a:alpha val="34000"/>
                    </a:srgbClr>
                  </a:outerShdw>
                </a:effectLst>
                <a:latin typeface="字魂105号-简雅黑" panose="00000500000000000000" pitchFamily="2" charset="-122"/>
                <a:ea typeface="字魂105号-简雅黑" panose="00000500000000000000" pitchFamily="2" charset="-122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599385" y="877556"/>
              <a:ext cx="129120" cy="611648"/>
            </a:xfrm>
            <a:prstGeom prst="rect">
              <a:avLst/>
            </a:prstGeom>
            <a:solidFill>
              <a:srgbClr val="4A5A6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1" name="矩形 5"/>
          <p:cNvSpPr/>
          <p:nvPr/>
        </p:nvSpPr>
        <p:spPr>
          <a:xfrm flipH="1">
            <a:off x="9822595" y="1"/>
            <a:ext cx="2369401" cy="2110636"/>
          </a:xfrm>
          <a:custGeom>
            <a:avLst/>
            <a:gdLst>
              <a:gd name="connsiteX0" fmla="*/ 0 w 3753853"/>
              <a:gd name="connsiteY0" fmla="*/ 0 h 2053389"/>
              <a:gd name="connsiteX1" fmla="*/ 3753853 w 3753853"/>
              <a:gd name="connsiteY1" fmla="*/ 0 h 2053389"/>
              <a:gd name="connsiteX2" fmla="*/ 3753853 w 3753853"/>
              <a:gd name="connsiteY2" fmla="*/ 2053389 h 2053389"/>
              <a:gd name="connsiteX3" fmla="*/ 0 w 3753853"/>
              <a:gd name="connsiteY3" fmla="*/ 2053389 h 2053389"/>
              <a:gd name="connsiteX4" fmla="*/ 0 w 3753853"/>
              <a:gd name="connsiteY4" fmla="*/ 0 h 2053389"/>
              <a:gd name="connsiteX0-1" fmla="*/ 0 w 3753853"/>
              <a:gd name="connsiteY0-2" fmla="*/ 0 h 2053389"/>
              <a:gd name="connsiteX1-3" fmla="*/ 3753853 w 3753853"/>
              <a:gd name="connsiteY1-4" fmla="*/ 0 h 2053389"/>
              <a:gd name="connsiteX2-5" fmla="*/ 1636296 w 3753853"/>
              <a:gd name="connsiteY2-6" fmla="*/ 1427747 h 2053389"/>
              <a:gd name="connsiteX3-7" fmla="*/ 0 w 3753853"/>
              <a:gd name="connsiteY3-8" fmla="*/ 2053389 h 2053389"/>
              <a:gd name="connsiteX4-9" fmla="*/ 0 w 3753853"/>
              <a:gd name="connsiteY4-10" fmla="*/ 0 h 2053389"/>
              <a:gd name="connsiteX0-11" fmla="*/ 0 w 3753853"/>
              <a:gd name="connsiteY0-12" fmla="*/ 0 h 2053389"/>
              <a:gd name="connsiteX1-13" fmla="*/ 3753853 w 3753853"/>
              <a:gd name="connsiteY1-14" fmla="*/ 0 h 2053389"/>
              <a:gd name="connsiteX2-15" fmla="*/ 1732548 w 3753853"/>
              <a:gd name="connsiteY2-16" fmla="*/ 1636294 h 2053389"/>
              <a:gd name="connsiteX3-17" fmla="*/ 0 w 3753853"/>
              <a:gd name="connsiteY3-18" fmla="*/ 2053389 h 2053389"/>
              <a:gd name="connsiteX4-19" fmla="*/ 0 w 3753853"/>
              <a:gd name="connsiteY4-20" fmla="*/ 0 h 2053389"/>
              <a:gd name="connsiteX0-21" fmla="*/ 0 w 3786846"/>
              <a:gd name="connsiteY0-22" fmla="*/ 0 h 2151400"/>
              <a:gd name="connsiteX1-23" fmla="*/ 3753853 w 3786846"/>
              <a:gd name="connsiteY1-24" fmla="*/ 0 h 2151400"/>
              <a:gd name="connsiteX2-25" fmla="*/ 1732548 w 3786846"/>
              <a:gd name="connsiteY2-26" fmla="*/ 1636294 h 2151400"/>
              <a:gd name="connsiteX3-27" fmla="*/ 0 w 3786846"/>
              <a:gd name="connsiteY3-28" fmla="*/ 2053389 h 2151400"/>
              <a:gd name="connsiteX4-29" fmla="*/ 0 w 3786846"/>
              <a:gd name="connsiteY4-30" fmla="*/ 0 h 2151400"/>
              <a:gd name="connsiteX0-31" fmla="*/ 0 w 3786846"/>
              <a:gd name="connsiteY0-32" fmla="*/ 0 h 2136160"/>
              <a:gd name="connsiteX1-33" fmla="*/ 3753853 w 3786846"/>
              <a:gd name="connsiteY1-34" fmla="*/ 0 h 2136160"/>
              <a:gd name="connsiteX2-35" fmla="*/ 1732548 w 3786846"/>
              <a:gd name="connsiteY2-36" fmla="*/ 1523999 h 2136160"/>
              <a:gd name="connsiteX3-37" fmla="*/ 0 w 3786846"/>
              <a:gd name="connsiteY3-38" fmla="*/ 2053389 h 2136160"/>
              <a:gd name="connsiteX4-39" fmla="*/ 0 w 3786846"/>
              <a:gd name="connsiteY4-40" fmla="*/ 0 h 2136160"/>
              <a:gd name="connsiteX0-41" fmla="*/ 0 w 3796873"/>
              <a:gd name="connsiteY0-42" fmla="*/ 0 h 2130908"/>
              <a:gd name="connsiteX1-43" fmla="*/ 3753853 w 3796873"/>
              <a:gd name="connsiteY1-44" fmla="*/ 0 h 2130908"/>
              <a:gd name="connsiteX2-45" fmla="*/ 2180456 w 3796873"/>
              <a:gd name="connsiteY2-46" fmla="*/ 1475873 h 2130908"/>
              <a:gd name="connsiteX3-47" fmla="*/ 0 w 3796873"/>
              <a:gd name="connsiteY3-48" fmla="*/ 2053389 h 2130908"/>
              <a:gd name="connsiteX4-49" fmla="*/ 0 w 3796873"/>
              <a:gd name="connsiteY4-50" fmla="*/ 0 h 2130908"/>
              <a:gd name="connsiteX0-51" fmla="*/ 0 w 3770628"/>
              <a:gd name="connsiteY0-52" fmla="*/ 0 h 2130908"/>
              <a:gd name="connsiteX1-53" fmla="*/ 3753853 w 3770628"/>
              <a:gd name="connsiteY1-54" fmla="*/ 0 h 2130908"/>
              <a:gd name="connsiteX2-55" fmla="*/ 2180456 w 3770628"/>
              <a:gd name="connsiteY2-56" fmla="*/ 1475873 h 2130908"/>
              <a:gd name="connsiteX3-57" fmla="*/ 0 w 3770628"/>
              <a:gd name="connsiteY3-58" fmla="*/ 2053389 h 2130908"/>
              <a:gd name="connsiteX4-59" fmla="*/ 0 w 3770628"/>
              <a:gd name="connsiteY4-60" fmla="*/ 0 h 2130908"/>
              <a:gd name="connsiteX0-61" fmla="*/ 0 w 3766998"/>
              <a:gd name="connsiteY0-62" fmla="*/ 0 h 2106720"/>
              <a:gd name="connsiteX1-63" fmla="*/ 3753853 w 3766998"/>
              <a:gd name="connsiteY1-64" fmla="*/ 0 h 2106720"/>
              <a:gd name="connsiteX2-65" fmla="*/ 1834346 w 3766998"/>
              <a:gd name="connsiteY2-66" fmla="*/ 1138989 h 2106720"/>
              <a:gd name="connsiteX3-67" fmla="*/ 0 w 3766998"/>
              <a:gd name="connsiteY3-68" fmla="*/ 2053389 h 2106720"/>
              <a:gd name="connsiteX4-69" fmla="*/ 0 w 3766998"/>
              <a:gd name="connsiteY4-70" fmla="*/ 0 h 2106720"/>
              <a:gd name="connsiteX0-71" fmla="*/ 0 w 3769087"/>
              <a:gd name="connsiteY0-72" fmla="*/ 0 h 2099412"/>
              <a:gd name="connsiteX1-73" fmla="*/ 3753853 w 3769087"/>
              <a:gd name="connsiteY1-74" fmla="*/ 0 h 2099412"/>
              <a:gd name="connsiteX2-75" fmla="*/ 1834346 w 3769087"/>
              <a:gd name="connsiteY2-76" fmla="*/ 1138989 h 2099412"/>
              <a:gd name="connsiteX3-77" fmla="*/ 0 w 3769087"/>
              <a:gd name="connsiteY3-78" fmla="*/ 2053389 h 2099412"/>
              <a:gd name="connsiteX4-79" fmla="*/ 0 w 3769087"/>
              <a:gd name="connsiteY4-80" fmla="*/ 0 h 2099412"/>
              <a:gd name="connsiteX0-81" fmla="*/ 0 w 3769087"/>
              <a:gd name="connsiteY0-82" fmla="*/ 0 h 2053389"/>
              <a:gd name="connsiteX1-83" fmla="*/ 3753853 w 3769087"/>
              <a:gd name="connsiteY1-84" fmla="*/ 0 h 2053389"/>
              <a:gd name="connsiteX2-85" fmla="*/ 1834346 w 3769087"/>
              <a:gd name="connsiteY2-86" fmla="*/ 1138989 h 2053389"/>
              <a:gd name="connsiteX3-87" fmla="*/ 0 w 3769087"/>
              <a:gd name="connsiteY3-88" fmla="*/ 2053389 h 2053389"/>
              <a:gd name="connsiteX4-89" fmla="*/ 0 w 3769087"/>
              <a:gd name="connsiteY4-90" fmla="*/ 0 h 2053389"/>
              <a:gd name="connsiteX0-91" fmla="*/ 0 w 3769087"/>
              <a:gd name="connsiteY0-92" fmla="*/ 0 h 2053389"/>
              <a:gd name="connsiteX1-93" fmla="*/ 3753853 w 3769087"/>
              <a:gd name="connsiteY1-94" fmla="*/ 0 h 2053389"/>
              <a:gd name="connsiteX2-95" fmla="*/ 1834346 w 3769087"/>
              <a:gd name="connsiteY2-96" fmla="*/ 1138989 h 2053389"/>
              <a:gd name="connsiteX3-97" fmla="*/ 0 w 3769087"/>
              <a:gd name="connsiteY3-98" fmla="*/ 2053389 h 2053389"/>
              <a:gd name="connsiteX4-99" fmla="*/ 0 w 3769087"/>
              <a:gd name="connsiteY4-100" fmla="*/ 0 h 2053389"/>
              <a:gd name="connsiteX0-101" fmla="*/ 0 w 3766801"/>
              <a:gd name="connsiteY0-102" fmla="*/ 0 h 2053389"/>
              <a:gd name="connsiteX1-103" fmla="*/ 3753853 w 3766801"/>
              <a:gd name="connsiteY1-104" fmla="*/ 0 h 2053389"/>
              <a:gd name="connsiteX2-105" fmla="*/ 1590130 w 3766801"/>
              <a:gd name="connsiteY2-106" fmla="*/ 1007701 h 2053389"/>
              <a:gd name="connsiteX3-107" fmla="*/ 0 w 3766801"/>
              <a:gd name="connsiteY3-108" fmla="*/ 2053389 h 2053389"/>
              <a:gd name="connsiteX4-109" fmla="*/ 0 w 3766801"/>
              <a:gd name="connsiteY4-110" fmla="*/ 0 h 2053389"/>
              <a:gd name="connsiteX0-111" fmla="*/ 0 w 3766801"/>
              <a:gd name="connsiteY0-112" fmla="*/ 0 h 2053889"/>
              <a:gd name="connsiteX1-113" fmla="*/ 3753853 w 3766801"/>
              <a:gd name="connsiteY1-114" fmla="*/ 0 h 2053889"/>
              <a:gd name="connsiteX2-115" fmla="*/ 1590130 w 3766801"/>
              <a:gd name="connsiteY2-116" fmla="*/ 1007701 h 2053889"/>
              <a:gd name="connsiteX3-117" fmla="*/ 0 w 3766801"/>
              <a:gd name="connsiteY3-118" fmla="*/ 2053389 h 2053889"/>
              <a:gd name="connsiteX4-119" fmla="*/ 0 w 3766801"/>
              <a:gd name="connsiteY4-120" fmla="*/ 0 h 2053889"/>
              <a:gd name="connsiteX0-121" fmla="*/ 0 w 3766801"/>
              <a:gd name="connsiteY0-122" fmla="*/ 0 h 2053983"/>
              <a:gd name="connsiteX1-123" fmla="*/ 3753853 w 3766801"/>
              <a:gd name="connsiteY1-124" fmla="*/ 0 h 2053983"/>
              <a:gd name="connsiteX2-125" fmla="*/ 1590130 w 3766801"/>
              <a:gd name="connsiteY2-126" fmla="*/ 1007701 h 2053983"/>
              <a:gd name="connsiteX3-127" fmla="*/ 0 w 3766801"/>
              <a:gd name="connsiteY3-128" fmla="*/ 2053389 h 2053983"/>
              <a:gd name="connsiteX4-129" fmla="*/ 0 w 3766801"/>
              <a:gd name="connsiteY4-130" fmla="*/ 0 h 2053983"/>
              <a:gd name="connsiteX0-131" fmla="*/ 0 w 3766801"/>
              <a:gd name="connsiteY0-132" fmla="*/ 0 h 2054018"/>
              <a:gd name="connsiteX1-133" fmla="*/ 3753853 w 3766801"/>
              <a:gd name="connsiteY1-134" fmla="*/ 0 h 2054018"/>
              <a:gd name="connsiteX2-135" fmla="*/ 1590130 w 3766801"/>
              <a:gd name="connsiteY2-136" fmla="*/ 1051464 h 2054018"/>
              <a:gd name="connsiteX3-137" fmla="*/ 0 w 3766801"/>
              <a:gd name="connsiteY3-138" fmla="*/ 2053389 h 2054018"/>
              <a:gd name="connsiteX4-139" fmla="*/ 0 w 3766801"/>
              <a:gd name="connsiteY4-140" fmla="*/ 0 h 2054018"/>
              <a:gd name="connsiteX0-141" fmla="*/ 0 w 3780302"/>
              <a:gd name="connsiteY0-142" fmla="*/ 0 h 2054018"/>
              <a:gd name="connsiteX1-143" fmla="*/ 3753853 w 3780302"/>
              <a:gd name="connsiteY1-144" fmla="*/ 0 h 2054018"/>
              <a:gd name="connsiteX2-145" fmla="*/ 1590130 w 3780302"/>
              <a:gd name="connsiteY2-146" fmla="*/ 1051464 h 2054018"/>
              <a:gd name="connsiteX3-147" fmla="*/ 0 w 3780302"/>
              <a:gd name="connsiteY3-148" fmla="*/ 2053389 h 2054018"/>
              <a:gd name="connsiteX4-149" fmla="*/ 0 w 3780302"/>
              <a:gd name="connsiteY4-150" fmla="*/ 0 h 2054018"/>
              <a:gd name="connsiteX0-151" fmla="*/ 0 w 3785980"/>
              <a:gd name="connsiteY0-152" fmla="*/ 0 h 2053994"/>
              <a:gd name="connsiteX1-153" fmla="*/ 3753853 w 3785980"/>
              <a:gd name="connsiteY1-154" fmla="*/ 0 h 2053994"/>
              <a:gd name="connsiteX2-155" fmla="*/ 1590130 w 3785980"/>
              <a:gd name="connsiteY2-156" fmla="*/ 1051464 h 2053994"/>
              <a:gd name="connsiteX3-157" fmla="*/ 0 w 3785980"/>
              <a:gd name="connsiteY3-158" fmla="*/ 2053389 h 2053994"/>
              <a:gd name="connsiteX4-159" fmla="*/ 0 w 3785980"/>
              <a:gd name="connsiteY4-160" fmla="*/ 0 h 2053994"/>
              <a:gd name="connsiteX0-161" fmla="*/ 0 w 3794924"/>
              <a:gd name="connsiteY0-162" fmla="*/ 0 h 2053961"/>
              <a:gd name="connsiteX1-163" fmla="*/ 3753853 w 3794924"/>
              <a:gd name="connsiteY1-164" fmla="*/ 0 h 2053961"/>
              <a:gd name="connsiteX2-165" fmla="*/ 1956456 w 3794924"/>
              <a:gd name="connsiteY2-166" fmla="*/ 1007700 h 2053961"/>
              <a:gd name="connsiteX3-167" fmla="*/ 0 w 3794924"/>
              <a:gd name="connsiteY3-168" fmla="*/ 2053389 h 2053961"/>
              <a:gd name="connsiteX4-169" fmla="*/ 0 w 3794924"/>
              <a:gd name="connsiteY4-170" fmla="*/ 0 h 2053961"/>
              <a:gd name="connsiteX0-171" fmla="*/ 0 w 3799761"/>
              <a:gd name="connsiteY0-172" fmla="*/ 0 h 2053961"/>
              <a:gd name="connsiteX1-173" fmla="*/ 3753853 w 3799761"/>
              <a:gd name="connsiteY1-174" fmla="*/ 0 h 2053961"/>
              <a:gd name="connsiteX2-175" fmla="*/ 1956456 w 3799761"/>
              <a:gd name="connsiteY2-176" fmla="*/ 1007700 h 2053961"/>
              <a:gd name="connsiteX3-177" fmla="*/ 0 w 3799761"/>
              <a:gd name="connsiteY3-178" fmla="*/ 2053389 h 2053961"/>
              <a:gd name="connsiteX4-179" fmla="*/ 0 w 3799761"/>
              <a:gd name="connsiteY4-180" fmla="*/ 0 h 2053961"/>
              <a:gd name="connsiteX0-181" fmla="*/ 0 w 3860192"/>
              <a:gd name="connsiteY0-182" fmla="*/ 0 h 2053961"/>
              <a:gd name="connsiteX1-183" fmla="*/ 3753853 w 3860192"/>
              <a:gd name="connsiteY1-184" fmla="*/ 0 h 2053961"/>
              <a:gd name="connsiteX2-185" fmla="*/ 1956456 w 3860192"/>
              <a:gd name="connsiteY2-186" fmla="*/ 1007700 h 2053961"/>
              <a:gd name="connsiteX3-187" fmla="*/ 0 w 3860192"/>
              <a:gd name="connsiteY3-188" fmla="*/ 2053389 h 2053961"/>
              <a:gd name="connsiteX4-189" fmla="*/ 0 w 3860192"/>
              <a:gd name="connsiteY4-190" fmla="*/ 0 h 205396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860191" h="2053961">
                <a:moveTo>
                  <a:pt x="0" y="0"/>
                </a:moveTo>
                <a:lnTo>
                  <a:pt x="3753853" y="0"/>
                </a:lnTo>
                <a:cubicBezTo>
                  <a:pt x="4214248" y="408647"/>
                  <a:pt x="3099115" y="725232"/>
                  <a:pt x="1956456" y="1007700"/>
                </a:cubicBezTo>
                <a:cubicBezTo>
                  <a:pt x="813797" y="1290168"/>
                  <a:pt x="1591567" y="2078202"/>
                  <a:pt x="0" y="2053389"/>
                </a:cubicBezTo>
                <a:lnTo>
                  <a:pt x="0" y="0"/>
                </a:lnTo>
                <a:close/>
              </a:path>
            </a:pathLst>
          </a:custGeom>
          <a:solidFill>
            <a:srgbClr val="4A5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 54"/>
          <p:cNvSpPr/>
          <p:nvPr/>
        </p:nvSpPr>
        <p:spPr>
          <a:xfrm>
            <a:off x="8883190" y="1"/>
            <a:ext cx="2181565" cy="554635"/>
          </a:xfrm>
          <a:custGeom>
            <a:avLst/>
            <a:gdLst>
              <a:gd name="connsiteX0" fmla="*/ 0 w 3290651"/>
              <a:gd name="connsiteY0" fmla="*/ 0 h 1069975"/>
              <a:gd name="connsiteX1" fmla="*/ 3290651 w 3290651"/>
              <a:gd name="connsiteY1" fmla="*/ 0 h 1069975"/>
              <a:gd name="connsiteX2" fmla="*/ 3290651 w 3290651"/>
              <a:gd name="connsiteY2" fmla="*/ 1069975 h 1069975"/>
              <a:gd name="connsiteX3" fmla="*/ 0 w 3290651"/>
              <a:gd name="connsiteY3" fmla="*/ 1069975 h 1069975"/>
              <a:gd name="connsiteX4" fmla="*/ 0 w 3290651"/>
              <a:gd name="connsiteY4" fmla="*/ 0 h 1069975"/>
              <a:gd name="connsiteX0-1" fmla="*/ 0 w 3290651"/>
              <a:gd name="connsiteY0-2" fmla="*/ 0 h 1069975"/>
              <a:gd name="connsiteX1-3" fmla="*/ 3290651 w 3290651"/>
              <a:gd name="connsiteY1-4" fmla="*/ 0 h 1069975"/>
              <a:gd name="connsiteX2-5" fmla="*/ 3290651 w 3290651"/>
              <a:gd name="connsiteY2-6" fmla="*/ 1069975 h 1069975"/>
              <a:gd name="connsiteX3-7" fmla="*/ 0 w 3290651"/>
              <a:gd name="connsiteY3-8" fmla="*/ 0 h 1069975"/>
              <a:gd name="connsiteX0-9" fmla="*/ 0 w 3290651"/>
              <a:gd name="connsiteY0-10" fmla="*/ 0 h 905083"/>
              <a:gd name="connsiteX1-11" fmla="*/ 3290651 w 3290651"/>
              <a:gd name="connsiteY1-12" fmla="*/ 0 h 905083"/>
              <a:gd name="connsiteX2-13" fmla="*/ 1866586 w 3290651"/>
              <a:gd name="connsiteY2-14" fmla="*/ 905083 h 905083"/>
              <a:gd name="connsiteX3-15" fmla="*/ 0 w 3290651"/>
              <a:gd name="connsiteY3-16" fmla="*/ 0 h 905083"/>
              <a:gd name="connsiteX0-17" fmla="*/ 24447 w 3366265"/>
              <a:gd name="connsiteY0-18" fmla="*/ 0 h 905083"/>
              <a:gd name="connsiteX1-19" fmla="*/ 3315098 w 3366265"/>
              <a:gd name="connsiteY1-20" fmla="*/ 0 h 905083"/>
              <a:gd name="connsiteX2-21" fmla="*/ 1891033 w 3366265"/>
              <a:gd name="connsiteY2-22" fmla="*/ 905083 h 905083"/>
              <a:gd name="connsiteX3-23" fmla="*/ 24447 w 3366265"/>
              <a:gd name="connsiteY3-24" fmla="*/ 0 h 905083"/>
              <a:gd name="connsiteX0-25" fmla="*/ 24447 w 3315098"/>
              <a:gd name="connsiteY0-26" fmla="*/ 0 h 905083"/>
              <a:gd name="connsiteX1-27" fmla="*/ 3315098 w 3315098"/>
              <a:gd name="connsiteY1-28" fmla="*/ 0 h 905083"/>
              <a:gd name="connsiteX2-29" fmla="*/ 1891033 w 3315098"/>
              <a:gd name="connsiteY2-30" fmla="*/ 905083 h 905083"/>
              <a:gd name="connsiteX3-31" fmla="*/ 24447 w 3315098"/>
              <a:gd name="connsiteY3-32" fmla="*/ 0 h 905083"/>
              <a:gd name="connsiteX0-33" fmla="*/ 10359 w 3301010"/>
              <a:gd name="connsiteY0-34" fmla="*/ 0 h 905083"/>
              <a:gd name="connsiteX1-35" fmla="*/ 3301010 w 3301010"/>
              <a:gd name="connsiteY1-36" fmla="*/ 0 h 905083"/>
              <a:gd name="connsiteX2-37" fmla="*/ 1876945 w 3301010"/>
              <a:gd name="connsiteY2-38" fmla="*/ 905083 h 905083"/>
              <a:gd name="connsiteX3-39" fmla="*/ 10359 w 3301010"/>
              <a:gd name="connsiteY3-40" fmla="*/ 0 h 905083"/>
              <a:gd name="connsiteX0-41" fmla="*/ 11811 w 3302462"/>
              <a:gd name="connsiteY0-42" fmla="*/ 0 h 755181"/>
              <a:gd name="connsiteX1-43" fmla="*/ 3302462 w 3302462"/>
              <a:gd name="connsiteY1-44" fmla="*/ 0 h 755181"/>
              <a:gd name="connsiteX2-45" fmla="*/ 1683525 w 3302462"/>
              <a:gd name="connsiteY2-46" fmla="*/ 755181 h 755181"/>
              <a:gd name="connsiteX3-47" fmla="*/ 11811 w 3302462"/>
              <a:gd name="connsiteY3-48" fmla="*/ 0 h 755181"/>
              <a:gd name="connsiteX0-49" fmla="*/ 0 w 3290651"/>
              <a:gd name="connsiteY0-50" fmla="*/ 0 h 760227"/>
              <a:gd name="connsiteX1-51" fmla="*/ 3290651 w 3290651"/>
              <a:gd name="connsiteY1-52" fmla="*/ 0 h 760227"/>
              <a:gd name="connsiteX2-53" fmla="*/ 1671714 w 3290651"/>
              <a:gd name="connsiteY2-54" fmla="*/ 755181 h 760227"/>
              <a:gd name="connsiteX3-55" fmla="*/ 0 w 3290651"/>
              <a:gd name="connsiteY3-56" fmla="*/ 0 h 760227"/>
              <a:gd name="connsiteX0-57" fmla="*/ 0 w 3290651"/>
              <a:gd name="connsiteY0-58" fmla="*/ 0 h 811121"/>
              <a:gd name="connsiteX1-59" fmla="*/ 3290651 w 3290651"/>
              <a:gd name="connsiteY1-60" fmla="*/ 0 h 811121"/>
              <a:gd name="connsiteX2-61" fmla="*/ 1671714 w 3290651"/>
              <a:gd name="connsiteY2-62" fmla="*/ 755181 h 811121"/>
              <a:gd name="connsiteX3-63" fmla="*/ 0 w 3290651"/>
              <a:gd name="connsiteY3-64" fmla="*/ 0 h 811121"/>
              <a:gd name="connsiteX0-65" fmla="*/ 0 w 3290651"/>
              <a:gd name="connsiteY0-66" fmla="*/ 0 h 759581"/>
              <a:gd name="connsiteX1-67" fmla="*/ 3290651 w 3290651"/>
              <a:gd name="connsiteY1-68" fmla="*/ 0 h 759581"/>
              <a:gd name="connsiteX2-69" fmla="*/ 1701694 w 3290651"/>
              <a:gd name="connsiteY2-70" fmla="*/ 695221 h 759581"/>
              <a:gd name="connsiteX3-71" fmla="*/ 0 w 3290651"/>
              <a:gd name="connsiteY3-72" fmla="*/ 0 h 759581"/>
              <a:gd name="connsiteX0-73" fmla="*/ 0 w 3290651"/>
              <a:gd name="connsiteY0-74" fmla="*/ 0 h 791522"/>
              <a:gd name="connsiteX1-75" fmla="*/ 3290651 w 3290651"/>
              <a:gd name="connsiteY1-76" fmla="*/ 0 h 791522"/>
              <a:gd name="connsiteX2-77" fmla="*/ 1701694 w 3290651"/>
              <a:gd name="connsiteY2-78" fmla="*/ 695221 h 791522"/>
              <a:gd name="connsiteX3-79" fmla="*/ 0 w 3290651"/>
              <a:gd name="connsiteY3-80" fmla="*/ 0 h 7915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290651" h="791522">
                <a:moveTo>
                  <a:pt x="0" y="0"/>
                </a:moveTo>
                <a:lnTo>
                  <a:pt x="3290651" y="0"/>
                </a:lnTo>
                <a:cubicBezTo>
                  <a:pt x="3152044" y="735463"/>
                  <a:pt x="2295107" y="935064"/>
                  <a:pt x="1701694" y="695221"/>
                </a:cubicBezTo>
                <a:cubicBezTo>
                  <a:pt x="1108281" y="455378"/>
                  <a:pt x="92440" y="870375"/>
                  <a:pt x="0" y="0"/>
                </a:cubicBezTo>
                <a:close/>
              </a:path>
            </a:pathLst>
          </a:custGeom>
          <a:solidFill>
            <a:srgbClr val="C1C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55"/>
          <p:cNvSpPr/>
          <p:nvPr/>
        </p:nvSpPr>
        <p:spPr>
          <a:xfrm>
            <a:off x="-1" y="4961788"/>
            <a:ext cx="3546065" cy="1911202"/>
          </a:xfrm>
          <a:custGeom>
            <a:avLst/>
            <a:gdLst>
              <a:gd name="connsiteX0" fmla="*/ 0 w 3132944"/>
              <a:gd name="connsiteY0" fmla="*/ 0 h 1875229"/>
              <a:gd name="connsiteX1" fmla="*/ 3132944 w 3132944"/>
              <a:gd name="connsiteY1" fmla="*/ 0 h 1875229"/>
              <a:gd name="connsiteX2" fmla="*/ 3132944 w 3132944"/>
              <a:gd name="connsiteY2" fmla="*/ 1875229 h 1875229"/>
              <a:gd name="connsiteX3" fmla="*/ 0 w 3132944"/>
              <a:gd name="connsiteY3" fmla="*/ 1875229 h 1875229"/>
              <a:gd name="connsiteX4" fmla="*/ 0 w 3132944"/>
              <a:gd name="connsiteY4" fmla="*/ 0 h 1875229"/>
              <a:gd name="connsiteX0-1" fmla="*/ 0 w 3132944"/>
              <a:gd name="connsiteY0-2" fmla="*/ 0 h 1875229"/>
              <a:gd name="connsiteX1-3" fmla="*/ 1514006 w 3132944"/>
              <a:gd name="connsiteY1-4" fmla="*/ 869430 h 1875229"/>
              <a:gd name="connsiteX2-5" fmla="*/ 3132944 w 3132944"/>
              <a:gd name="connsiteY2-6" fmla="*/ 1875229 h 1875229"/>
              <a:gd name="connsiteX3-7" fmla="*/ 0 w 3132944"/>
              <a:gd name="connsiteY3-8" fmla="*/ 1875229 h 1875229"/>
              <a:gd name="connsiteX4-9" fmla="*/ 0 w 3132944"/>
              <a:gd name="connsiteY4-10" fmla="*/ 0 h 1875229"/>
              <a:gd name="connsiteX0-11" fmla="*/ 0 w 3164072"/>
              <a:gd name="connsiteY0-12" fmla="*/ 24834 h 1900063"/>
              <a:gd name="connsiteX1-13" fmla="*/ 1514006 w 3164072"/>
              <a:gd name="connsiteY1-14" fmla="*/ 894264 h 1900063"/>
              <a:gd name="connsiteX2-15" fmla="*/ 3132944 w 3164072"/>
              <a:gd name="connsiteY2-16" fmla="*/ 1900063 h 1900063"/>
              <a:gd name="connsiteX3-17" fmla="*/ 0 w 3164072"/>
              <a:gd name="connsiteY3-18" fmla="*/ 1900063 h 1900063"/>
              <a:gd name="connsiteX4-19" fmla="*/ 0 w 3164072"/>
              <a:gd name="connsiteY4-20" fmla="*/ 24834 h 1900063"/>
              <a:gd name="connsiteX0-21" fmla="*/ 0 w 3170599"/>
              <a:gd name="connsiteY0-22" fmla="*/ 24834 h 1900063"/>
              <a:gd name="connsiteX1-23" fmla="*/ 1783829 w 3170599"/>
              <a:gd name="connsiteY1-24" fmla="*/ 894264 h 1900063"/>
              <a:gd name="connsiteX2-25" fmla="*/ 3132944 w 3170599"/>
              <a:gd name="connsiteY2-26" fmla="*/ 1900063 h 1900063"/>
              <a:gd name="connsiteX3-27" fmla="*/ 0 w 3170599"/>
              <a:gd name="connsiteY3-28" fmla="*/ 1900063 h 1900063"/>
              <a:gd name="connsiteX4-29" fmla="*/ 0 w 3170599"/>
              <a:gd name="connsiteY4-30" fmla="*/ 24834 h 1900063"/>
              <a:gd name="connsiteX0-31" fmla="*/ 0 w 3166449"/>
              <a:gd name="connsiteY0-32" fmla="*/ 27589 h 1902818"/>
              <a:gd name="connsiteX1-33" fmla="*/ 1783829 w 3166449"/>
              <a:gd name="connsiteY1-34" fmla="*/ 897019 h 1902818"/>
              <a:gd name="connsiteX2-35" fmla="*/ 3132944 w 3166449"/>
              <a:gd name="connsiteY2-36" fmla="*/ 1902818 h 1902818"/>
              <a:gd name="connsiteX3-37" fmla="*/ 0 w 3166449"/>
              <a:gd name="connsiteY3-38" fmla="*/ 1902818 h 1902818"/>
              <a:gd name="connsiteX4-39" fmla="*/ 0 w 3166449"/>
              <a:gd name="connsiteY4-40" fmla="*/ 27589 h 1902818"/>
              <a:gd name="connsiteX0-41" fmla="*/ 0 w 3165464"/>
              <a:gd name="connsiteY0-42" fmla="*/ 38589 h 1913818"/>
              <a:gd name="connsiteX1-43" fmla="*/ 1783829 w 3165464"/>
              <a:gd name="connsiteY1-44" fmla="*/ 908019 h 1913818"/>
              <a:gd name="connsiteX2-45" fmla="*/ 3132944 w 3165464"/>
              <a:gd name="connsiteY2-46" fmla="*/ 1913818 h 1913818"/>
              <a:gd name="connsiteX3-47" fmla="*/ 0 w 3165464"/>
              <a:gd name="connsiteY3-48" fmla="*/ 1913818 h 1913818"/>
              <a:gd name="connsiteX4-49" fmla="*/ 0 w 3165464"/>
              <a:gd name="connsiteY4-50" fmla="*/ 38589 h 1913818"/>
              <a:gd name="connsiteX0-51" fmla="*/ 0 w 3132944"/>
              <a:gd name="connsiteY0-52" fmla="*/ 38589 h 1913818"/>
              <a:gd name="connsiteX1-53" fmla="*/ 1783829 w 3132944"/>
              <a:gd name="connsiteY1-54" fmla="*/ 908019 h 1913818"/>
              <a:gd name="connsiteX2-55" fmla="*/ 3132944 w 3132944"/>
              <a:gd name="connsiteY2-56" fmla="*/ 1913818 h 1913818"/>
              <a:gd name="connsiteX3-57" fmla="*/ 0 w 3132944"/>
              <a:gd name="connsiteY3-58" fmla="*/ 1913818 h 1913818"/>
              <a:gd name="connsiteX4-59" fmla="*/ 0 w 3132944"/>
              <a:gd name="connsiteY4-60" fmla="*/ 38589 h 1913818"/>
              <a:gd name="connsiteX0-61" fmla="*/ 0 w 3132944"/>
              <a:gd name="connsiteY0-62" fmla="*/ 33444 h 1908673"/>
              <a:gd name="connsiteX1-63" fmla="*/ 1364105 w 3132944"/>
              <a:gd name="connsiteY1-64" fmla="*/ 992815 h 1908673"/>
              <a:gd name="connsiteX2-65" fmla="*/ 3132944 w 3132944"/>
              <a:gd name="connsiteY2-66" fmla="*/ 1908673 h 1908673"/>
              <a:gd name="connsiteX3-67" fmla="*/ 0 w 3132944"/>
              <a:gd name="connsiteY3-68" fmla="*/ 1908673 h 1908673"/>
              <a:gd name="connsiteX4-69" fmla="*/ 0 w 3132944"/>
              <a:gd name="connsiteY4-70" fmla="*/ 33444 h 1908673"/>
              <a:gd name="connsiteX0-71" fmla="*/ 0 w 3132944"/>
              <a:gd name="connsiteY0-72" fmla="*/ 50730 h 1925959"/>
              <a:gd name="connsiteX1-73" fmla="*/ 1364105 w 3132944"/>
              <a:gd name="connsiteY1-74" fmla="*/ 1010101 h 1925959"/>
              <a:gd name="connsiteX2-75" fmla="*/ 3132944 w 3132944"/>
              <a:gd name="connsiteY2-76" fmla="*/ 1925959 h 1925959"/>
              <a:gd name="connsiteX3-77" fmla="*/ 0 w 3132944"/>
              <a:gd name="connsiteY3-78" fmla="*/ 1925959 h 1925959"/>
              <a:gd name="connsiteX4-79" fmla="*/ 0 w 3132944"/>
              <a:gd name="connsiteY4-80" fmla="*/ 50730 h 19259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132944" h="1925959">
                <a:moveTo>
                  <a:pt x="0" y="50730"/>
                </a:moveTo>
                <a:cubicBezTo>
                  <a:pt x="252334" y="-116903"/>
                  <a:pt x="1141750" y="112948"/>
                  <a:pt x="1364105" y="1010101"/>
                </a:cubicBezTo>
                <a:cubicBezTo>
                  <a:pt x="1586460" y="1907254"/>
                  <a:pt x="3130445" y="1293631"/>
                  <a:pt x="3132944" y="1925959"/>
                </a:cubicBezTo>
                <a:lnTo>
                  <a:pt x="0" y="1925959"/>
                </a:lnTo>
                <a:lnTo>
                  <a:pt x="0" y="50730"/>
                </a:lnTo>
                <a:close/>
              </a:path>
            </a:pathLst>
          </a:custGeom>
          <a:solidFill>
            <a:srgbClr val="C1C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矩形 25"/>
          <p:cNvSpPr/>
          <p:nvPr/>
        </p:nvSpPr>
        <p:spPr>
          <a:xfrm flipH="1">
            <a:off x="2411614" y="6289446"/>
            <a:ext cx="1512626" cy="755586"/>
          </a:xfrm>
          <a:custGeom>
            <a:avLst/>
            <a:gdLst>
              <a:gd name="connsiteX0" fmla="*/ 0 w 854439"/>
              <a:gd name="connsiteY0" fmla="*/ 0 h 509666"/>
              <a:gd name="connsiteX1" fmla="*/ 854439 w 854439"/>
              <a:gd name="connsiteY1" fmla="*/ 0 h 509666"/>
              <a:gd name="connsiteX2" fmla="*/ 854439 w 854439"/>
              <a:gd name="connsiteY2" fmla="*/ 509666 h 509666"/>
              <a:gd name="connsiteX3" fmla="*/ 0 w 854439"/>
              <a:gd name="connsiteY3" fmla="*/ 509666 h 509666"/>
              <a:gd name="connsiteX4" fmla="*/ 0 w 854439"/>
              <a:gd name="connsiteY4" fmla="*/ 0 h 509666"/>
              <a:gd name="connsiteX0-1" fmla="*/ 0 w 961244"/>
              <a:gd name="connsiteY0-2" fmla="*/ 63708 h 573374"/>
              <a:gd name="connsiteX1-3" fmla="*/ 854439 w 961244"/>
              <a:gd name="connsiteY1-4" fmla="*/ 63708 h 573374"/>
              <a:gd name="connsiteX2-5" fmla="*/ 854439 w 961244"/>
              <a:gd name="connsiteY2-6" fmla="*/ 573374 h 573374"/>
              <a:gd name="connsiteX3-7" fmla="*/ 0 w 961244"/>
              <a:gd name="connsiteY3-8" fmla="*/ 573374 h 573374"/>
              <a:gd name="connsiteX4-9" fmla="*/ 0 w 961244"/>
              <a:gd name="connsiteY4-10" fmla="*/ 63708 h 573374"/>
              <a:gd name="connsiteX0-11" fmla="*/ 106805 w 1068049"/>
              <a:gd name="connsiteY0-12" fmla="*/ 63708 h 573374"/>
              <a:gd name="connsiteX1-13" fmla="*/ 961244 w 1068049"/>
              <a:gd name="connsiteY1-14" fmla="*/ 63708 h 573374"/>
              <a:gd name="connsiteX2-15" fmla="*/ 961244 w 1068049"/>
              <a:gd name="connsiteY2-16" fmla="*/ 573374 h 573374"/>
              <a:gd name="connsiteX3-17" fmla="*/ 106805 w 1068049"/>
              <a:gd name="connsiteY3-18" fmla="*/ 573374 h 573374"/>
              <a:gd name="connsiteX4-19" fmla="*/ 106805 w 1068049"/>
              <a:gd name="connsiteY4-20" fmla="*/ 63708 h 573374"/>
              <a:gd name="connsiteX0-21" fmla="*/ 296724 w 987896"/>
              <a:gd name="connsiteY0-22" fmla="*/ 39978 h 624595"/>
              <a:gd name="connsiteX1-23" fmla="*/ 896331 w 987896"/>
              <a:gd name="connsiteY1-24" fmla="*/ 114929 h 624595"/>
              <a:gd name="connsiteX2-25" fmla="*/ 896331 w 987896"/>
              <a:gd name="connsiteY2-26" fmla="*/ 624595 h 624595"/>
              <a:gd name="connsiteX3-27" fmla="*/ 41892 w 987896"/>
              <a:gd name="connsiteY3-28" fmla="*/ 624595 h 624595"/>
              <a:gd name="connsiteX4-29" fmla="*/ 296724 w 987896"/>
              <a:gd name="connsiteY4-30" fmla="*/ 39978 h 624595"/>
              <a:gd name="connsiteX0-31" fmla="*/ 315102 w 1006274"/>
              <a:gd name="connsiteY0-32" fmla="*/ 46639 h 631256"/>
              <a:gd name="connsiteX1-33" fmla="*/ 914709 w 1006274"/>
              <a:gd name="connsiteY1-34" fmla="*/ 121590 h 631256"/>
              <a:gd name="connsiteX2-35" fmla="*/ 914709 w 1006274"/>
              <a:gd name="connsiteY2-36" fmla="*/ 631256 h 631256"/>
              <a:gd name="connsiteX3-37" fmla="*/ 60270 w 1006274"/>
              <a:gd name="connsiteY3-38" fmla="*/ 631256 h 631256"/>
              <a:gd name="connsiteX4-39" fmla="*/ 315102 w 1006274"/>
              <a:gd name="connsiteY4-40" fmla="*/ 46639 h 631256"/>
              <a:gd name="connsiteX0-41" fmla="*/ 298841 w 1063520"/>
              <a:gd name="connsiteY0-42" fmla="*/ 65012 h 649629"/>
              <a:gd name="connsiteX1-43" fmla="*/ 1018369 w 1063520"/>
              <a:gd name="connsiteY1-44" fmla="*/ 80002 h 649629"/>
              <a:gd name="connsiteX2-45" fmla="*/ 898448 w 1063520"/>
              <a:gd name="connsiteY2-46" fmla="*/ 649629 h 649629"/>
              <a:gd name="connsiteX3-47" fmla="*/ 44009 w 1063520"/>
              <a:gd name="connsiteY3-48" fmla="*/ 649629 h 649629"/>
              <a:gd name="connsiteX4-49" fmla="*/ 298841 w 1063520"/>
              <a:gd name="connsiteY4-50" fmla="*/ 65012 h 649629"/>
              <a:gd name="connsiteX0-51" fmla="*/ 298841 w 1063521"/>
              <a:gd name="connsiteY0-52" fmla="*/ 170294 h 590019"/>
              <a:gd name="connsiteX1-53" fmla="*/ 1018369 w 1063521"/>
              <a:gd name="connsiteY1-54" fmla="*/ 20392 h 590019"/>
              <a:gd name="connsiteX2-55" fmla="*/ 898448 w 1063521"/>
              <a:gd name="connsiteY2-56" fmla="*/ 590019 h 590019"/>
              <a:gd name="connsiteX3-57" fmla="*/ 44009 w 1063521"/>
              <a:gd name="connsiteY3-58" fmla="*/ 590019 h 590019"/>
              <a:gd name="connsiteX4-59" fmla="*/ 298841 w 1063521"/>
              <a:gd name="connsiteY4-60" fmla="*/ 170294 h 590019"/>
              <a:gd name="connsiteX0-61" fmla="*/ 318783 w 1083463"/>
              <a:gd name="connsiteY0-62" fmla="*/ 173652 h 593377"/>
              <a:gd name="connsiteX1-63" fmla="*/ 1038311 w 1083463"/>
              <a:gd name="connsiteY1-64" fmla="*/ 23750 h 593377"/>
              <a:gd name="connsiteX2-65" fmla="*/ 918390 w 1083463"/>
              <a:gd name="connsiteY2-66" fmla="*/ 593377 h 593377"/>
              <a:gd name="connsiteX3-67" fmla="*/ 63951 w 1083463"/>
              <a:gd name="connsiteY3-68" fmla="*/ 593377 h 593377"/>
              <a:gd name="connsiteX4-69" fmla="*/ 318783 w 1083463"/>
              <a:gd name="connsiteY4-70" fmla="*/ 173652 h 593377"/>
              <a:gd name="connsiteX0-71" fmla="*/ 419200 w 1055106"/>
              <a:gd name="connsiteY0-72" fmla="*/ 150777 h 600482"/>
              <a:gd name="connsiteX1-73" fmla="*/ 1018807 w 1055106"/>
              <a:gd name="connsiteY1-74" fmla="*/ 30855 h 600482"/>
              <a:gd name="connsiteX2-75" fmla="*/ 898886 w 1055106"/>
              <a:gd name="connsiteY2-76" fmla="*/ 600482 h 600482"/>
              <a:gd name="connsiteX3-77" fmla="*/ 44447 w 1055106"/>
              <a:gd name="connsiteY3-78" fmla="*/ 600482 h 600482"/>
              <a:gd name="connsiteX4-79" fmla="*/ 419200 w 1055106"/>
              <a:gd name="connsiteY4-80" fmla="*/ 150777 h 600482"/>
              <a:gd name="connsiteX0-81" fmla="*/ 406187 w 960053"/>
              <a:gd name="connsiteY0-82" fmla="*/ 186358 h 636063"/>
              <a:gd name="connsiteX1-83" fmla="*/ 855892 w 960053"/>
              <a:gd name="connsiteY1-84" fmla="*/ 21465 h 636063"/>
              <a:gd name="connsiteX2-85" fmla="*/ 885873 w 960053"/>
              <a:gd name="connsiteY2-86" fmla="*/ 636063 h 636063"/>
              <a:gd name="connsiteX3-87" fmla="*/ 31434 w 960053"/>
              <a:gd name="connsiteY3-88" fmla="*/ 636063 h 636063"/>
              <a:gd name="connsiteX4-89" fmla="*/ 406187 w 960053"/>
              <a:gd name="connsiteY4-90" fmla="*/ 186358 h 636063"/>
              <a:gd name="connsiteX0-91" fmla="*/ 406187 w 1034576"/>
              <a:gd name="connsiteY0-92" fmla="*/ 170626 h 620331"/>
              <a:gd name="connsiteX1-93" fmla="*/ 855892 w 1034576"/>
              <a:gd name="connsiteY1-94" fmla="*/ 5733 h 620331"/>
              <a:gd name="connsiteX2-95" fmla="*/ 885873 w 1034576"/>
              <a:gd name="connsiteY2-96" fmla="*/ 620331 h 620331"/>
              <a:gd name="connsiteX3-97" fmla="*/ 31434 w 1034576"/>
              <a:gd name="connsiteY3-98" fmla="*/ 620331 h 620331"/>
              <a:gd name="connsiteX4-99" fmla="*/ 406187 w 1034576"/>
              <a:gd name="connsiteY4-100" fmla="*/ 170626 h 620331"/>
              <a:gd name="connsiteX0-101" fmla="*/ 350546 w 967101"/>
              <a:gd name="connsiteY0-102" fmla="*/ 224936 h 629670"/>
              <a:gd name="connsiteX1-103" fmla="*/ 860212 w 967101"/>
              <a:gd name="connsiteY1-104" fmla="*/ 15072 h 629670"/>
              <a:gd name="connsiteX2-105" fmla="*/ 890193 w 967101"/>
              <a:gd name="connsiteY2-106" fmla="*/ 629670 h 629670"/>
              <a:gd name="connsiteX3-107" fmla="*/ 35754 w 967101"/>
              <a:gd name="connsiteY3-108" fmla="*/ 629670 h 629670"/>
              <a:gd name="connsiteX4-109" fmla="*/ 350546 w 967101"/>
              <a:gd name="connsiteY4-110" fmla="*/ 224936 h 629670"/>
              <a:gd name="connsiteX0-111" fmla="*/ 364088 w 980643"/>
              <a:gd name="connsiteY0-112" fmla="*/ 221957 h 626691"/>
              <a:gd name="connsiteX1-113" fmla="*/ 873754 w 980643"/>
              <a:gd name="connsiteY1-114" fmla="*/ 12093 h 626691"/>
              <a:gd name="connsiteX2-115" fmla="*/ 903735 w 980643"/>
              <a:gd name="connsiteY2-116" fmla="*/ 626691 h 626691"/>
              <a:gd name="connsiteX3-117" fmla="*/ 49296 w 980643"/>
              <a:gd name="connsiteY3-118" fmla="*/ 626691 h 626691"/>
              <a:gd name="connsiteX4-119" fmla="*/ 364088 w 980643"/>
              <a:gd name="connsiteY4-120" fmla="*/ 221957 h 626691"/>
              <a:gd name="connsiteX0-121" fmla="*/ 364088 w 1026594"/>
              <a:gd name="connsiteY0-122" fmla="*/ 211707 h 616441"/>
              <a:gd name="connsiteX1-123" fmla="*/ 873754 w 1026594"/>
              <a:gd name="connsiteY1-124" fmla="*/ 1843 h 616441"/>
              <a:gd name="connsiteX2-125" fmla="*/ 903735 w 1026594"/>
              <a:gd name="connsiteY2-126" fmla="*/ 616441 h 616441"/>
              <a:gd name="connsiteX3-127" fmla="*/ 49296 w 1026594"/>
              <a:gd name="connsiteY3-128" fmla="*/ 616441 h 616441"/>
              <a:gd name="connsiteX4-129" fmla="*/ 364088 w 1026594"/>
              <a:gd name="connsiteY4-130" fmla="*/ 211707 h 616441"/>
              <a:gd name="connsiteX0-131" fmla="*/ 351722 w 1068721"/>
              <a:gd name="connsiteY0-132" fmla="*/ 178070 h 582804"/>
              <a:gd name="connsiteX1-133" fmla="*/ 951329 w 1068721"/>
              <a:gd name="connsiteY1-134" fmla="*/ 3181 h 582804"/>
              <a:gd name="connsiteX2-135" fmla="*/ 891369 w 1068721"/>
              <a:gd name="connsiteY2-136" fmla="*/ 582804 h 582804"/>
              <a:gd name="connsiteX3-137" fmla="*/ 36930 w 1068721"/>
              <a:gd name="connsiteY3-138" fmla="*/ 582804 h 582804"/>
              <a:gd name="connsiteX4-139" fmla="*/ 351722 w 1068721"/>
              <a:gd name="connsiteY4-140" fmla="*/ 178070 h 582804"/>
              <a:gd name="connsiteX0-141" fmla="*/ 351722 w 1187927"/>
              <a:gd name="connsiteY0-142" fmla="*/ 175103 h 579837"/>
              <a:gd name="connsiteX1-143" fmla="*/ 951329 w 1187927"/>
              <a:gd name="connsiteY1-144" fmla="*/ 214 h 579837"/>
              <a:gd name="connsiteX2-145" fmla="*/ 891369 w 1187927"/>
              <a:gd name="connsiteY2-146" fmla="*/ 579837 h 579837"/>
              <a:gd name="connsiteX3-147" fmla="*/ 36930 w 1187927"/>
              <a:gd name="connsiteY3-148" fmla="*/ 579837 h 579837"/>
              <a:gd name="connsiteX4-149" fmla="*/ 351722 w 1187927"/>
              <a:gd name="connsiteY4-150" fmla="*/ 175103 h 579837"/>
              <a:gd name="connsiteX0-151" fmla="*/ 209153 w 1044326"/>
              <a:gd name="connsiteY0-152" fmla="*/ 162946 h 602655"/>
              <a:gd name="connsiteX1-153" fmla="*/ 973652 w 1044326"/>
              <a:gd name="connsiteY1-154" fmla="*/ 23032 h 602655"/>
              <a:gd name="connsiteX2-155" fmla="*/ 913692 w 1044326"/>
              <a:gd name="connsiteY2-156" fmla="*/ 602655 h 602655"/>
              <a:gd name="connsiteX3-157" fmla="*/ 59253 w 1044326"/>
              <a:gd name="connsiteY3-158" fmla="*/ 602655 h 602655"/>
              <a:gd name="connsiteX4-159" fmla="*/ 209153 w 1044326"/>
              <a:gd name="connsiteY4-160" fmla="*/ 162946 h 602655"/>
              <a:gd name="connsiteX0-161" fmla="*/ 209153 w 1103121"/>
              <a:gd name="connsiteY0-162" fmla="*/ 162946 h 602655"/>
              <a:gd name="connsiteX1-163" fmla="*/ 973652 w 1103121"/>
              <a:gd name="connsiteY1-164" fmla="*/ 23032 h 602655"/>
              <a:gd name="connsiteX2-165" fmla="*/ 913692 w 1103121"/>
              <a:gd name="connsiteY2-166" fmla="*/ 602655 h 602655"/>
              <a:gd name="connsiteX3-167" fmla="*/ 59253 w 1103121"/>
              <a:gd name="connsiteY3-168" fmla="*/ 602655 h 602655"/>
              <a:gd name="connsiteX4-169" fmla="*/ 209153 w 1103121"/>
              <a:gd name="connsiteY4-170" fmla="*/ 162946 h 602655"/>
              <a:gd name="connsiteX0-171" fmla="*/ 155731 w 1049699"/>
              <a:gd name="connsiteY0-172" fmla="*/ 162946 h 602655"/>
              <a:gd name="connsiteX1-173" fmla="*/ 920230 w 1049699"/>
              <a:gd name="connsiteY1-174" fmla="*/ 23032 h 602655"/>
              <a:gd name="connsiteX2-175" fmla="*/ 860270 w 1049699"/>
              <a:gd name="connsiteY2-176" fmla="*/ 602655 h 602655"/>
              <a:gd name="connsiteX3-177" fmla="*/ 5831 w 1049699"/>
              <a:gd name="connsiteY3-178" fmla="*/ 602655 h 602655"/>
              <a:gd name="connsiteX4-179" fmla="*/ 155731 w 1049699"/>
              <a:gd name="connsiteY4-180" fmla="*/ 162946 h 602655"/>
              <a:gd name="connsiteX0-181" fmla="*/ 325671 w 973868"/>
              <a:gd name="connsiteY0-182" fmla="*/ 97948 h 628416"/>
              <a:gd name="connsiteX1-183" fmla="*/ 915549 w 973868"/>
              <a:gd name="connsiteY1-184" fmla="*/ 48793 h 628416"/>
              <a:gd name="connsiteX2-185" fmla="*/ 855589 w 973868"/>
              <a:gd name="connsiteY2-186" fmla="*/ 628416 h 628416"/>
              <a:gd name="connsiteX3-187" fmla="*/ 1150 w 973868"/>
              <a:gd name="connsiteY3-188" fmla="*/ 628416 h 628416"/>
              <a:gd name="connsiteX4-189" fmla="*/ 325671 w 973868"/>
              <a:gd name="connsiteY4-190" fmla="*/ 97948 h 628416"/>
              <a:gd name="connsiteX0-191" fmla="*/ 325769 w 973966"/>
              <a:gd name="connsiteY0-192" fmla="*/ 84392 h 614860"/>
              <a:gd name="connsiteX1-193" fmla="*/ 915647 w 973966"/>
              <a:gd name="connsiteY1-194" fmla="*/ 35237 h 614860"/>
              <a:gd name="connsiteX2-195" fmla="*/ 855687 w 973966"/>
              <a:gd name="connsiteY2-196" fmla="*/ 614860 h 614860"/>
              <a:gd name="connsiteX3-197" fmla="*/ 1248 w 973966"/>
              <a:gd name="connsiteY3-198" fmla="*/ 614860 h 614860"/>
              <a:gd name="connsiteX4-199" fmla="*/ 325769 w 973966"/>
              <a:gd name="connsiteY4-200" fmla="*/ 84392 h 614860"/>
              <a:gd name="connsiteX0-201" fmla="*/ 325606 w 937334"/>
              <a:gd name="connsiteY0-202" fmla="*/ 171068 h 701536"/>
              <a:gd name="connsiteX1-203" fmla="*/ 840647 w 937334"/>
              <a:gd name="connsiteY1-204" fmla="*/ 31153 h 701536"/>
              <a:gd name="connsiteX2-205" fmla="*/ 855524 w 937334"/>
              <a:gd name="connsiteY2-206" fmla="*/ 701536 h 701536"/>
              <a:gd name="connsiteX3-207" fmla="*/ 1085 w 937334"/>
              <a:gd name="connsiteY3-208" fmla="*/ 701536 h 701536"/>
              <a:gd name="connsiteX4-209" fmla="*/ 325606 w 937334"/>
              <a:gd name="connsiteY4-210" fmla="*/ 171068 h 701536"/>
              <a:gd name="connsiteX0-211" fmla="*/ 7 w 936256"/>
              <a:gd name="connsiteY0-212" fmla="*/ 670383 h 670383"/>
              <a:gd name="connsiteX1-213" fmla="*/ 839569 w 936256"/>
              <a:gd name="connsiteY1-214" fmla="*/ 0 h 670383"/>
              <a:gd name="connsiteX2-215" fmla="*/ 854446 w 936256"/>
              <a:gd name="connsiteY2-216" fmla="*/ 670383 h 670383"/>
              <a:gd name="connsiteX3-217" fmla="*/ 7 w 936256"/>
              <a:gd name="connsiteY3-218" fmla="*/ 670383 h 670383"/>
              <a:gd name="connsiteX0-219" fmla="*/ 44 w 936293"/>
              <a:gd name="connsiteY0-220" fmla="*/ 670383 h 867944"/>
              <a:gd name="connsiteX1-221" fmla="*/ 839606 w 936293"/>
              <a:gd name="connsiteY1-222" fmla="*/ 0 h 867944"/>
              <a:gd name="connsiteX2-223" fmla="*/ 854483 w 936293"/>
              <a:gd name="connsiteY2-224" fmla="*/ 670383 h 867944"/>
              <a:gd name="connsiteX3-225" fmla="*/ 44 w 936293"/>
              <a:gd name="connsiteY3-226" fmla="*/ 670383 h 867944"/>
              <a:gd name="connsiteX0-227" fmla="*/ 44 w 936293"/>
              <a:gd name="connsiteY0-228" fmla="*/ 670383 h 867944"/>
              <a:gd name="connsiteX1-229" fmla="*/ 839606 w 936293"/>
              <a:gd name="connsiteY1-230" fmla="*/ 0 h 867944"/>
              <a:gd name="connsiteX2-231" fmla="*/ 854483 w 936293"/>
              <a:gd name="connsiteY2-232" fmla="*/ 670383 h 867944"/>
              <a:gd name="connsiteX3-233" fmla="*/ 44 w 936293"/>
              <a:gd name="connsiteY3-234" fmla="*/ 670383 h 867944"/>
              <a:gd name="connsiteX0-235" fmla="*/ 9 w 936258"/>
              <a:gd name="connsiteY0-236" fmla="*/ 670383 h 847776"/>
              <a:gd name="connsiteX1-237" fmla="*/ 839571 w 936258"/>
              <a:gd name="connsiteY1-238" fmla="*/ 0 h 847776"/>
              <a:gd name="connsiteX2-239" fmla="*/ 854448 w 936258"/>
              <a:gd name="connsiteY2-240" fmla="*/ 670383 h 847776"/>
              <a:gd name="connsiteX3-241" fmla="*/ 9 w 936258"/>
              <a:gd name="connsiteY3-242" fmla="*/ 670383 h 847776"/>
              <a:gd name="connsiteX0-243" fmla="*/ 9 w 936258"/>
              <a:gd name="connsiteY0-244" fmla="*/ 670383 h 847776"/>
              <a:gd name="connsiteX1-245" fmla="*/ 839571 w 936258"/>
              <a:gd name="connsiteY1-246" fmla="*/ 0 h 847776"/>
              <a:gd name="connsiteX2-247" fmla="*/ 854448 w 936258"/>
              <a:gd name="connsiteY2-248" fmla="*/ 670383 h 847776"/>
              <a:gd name="connsiteX3-249" fmla="*/ 9 w 936258"/>
              <a:gd name="connsiteY3-250" fmla="*/ 670383 h 847776"/>
              <a:gd name="connsiteX0-251" fmla="*/ 9 w 936258"/>
              <a:gd name="connsiteY0-252" fmla="*/ 670415 h 847808"/>
              <a:gd name="connsiteX1-253" fmla="*/ 839571 w 936258"/>
              <a:gd name="connsiteY1-254" fmla="*/ 32 h 847808"/>
              <a:gd name="connsiteX2-255" fmla="*/ 854448 w 936258"/>
              <a:gd name="connsiteY2-256" fmla="*/ 670415 h 847808"/>
              <a:gd name="connsiteX3-257" fmla="*/ 9 w 936258"/>
              <a:gd name="connsiteY3-258" fmla="*/ 670415 h 847808"/>
              <a:gd name="connsiteX0-259" fmla="*/ 8 w 936257"/>
              <a:gd name="connsiteY0-260" fmla="*/ 700630 h 878023"/>
              <a:gd name="connsiteX1-261" fmla="*/ 839570 w 936257"/>
              <a:gd name="connsiteY1-262" fmla="*/ 30247 h 878023"/>
              <a:gd name="connsiteX2-263" fmla="*/ 854447 w 936257"/>
              <a:gd name="connsiteY2-264" fmla="*/ 700630 h 878023"/>
              <a:gd name="connsiteX3-265" fmla="*/ 8 w 936257"/>
              <a:gd name="connsiteY3-266" fmla="*/ 700630 h 878023"/>
              <a:gd name="connsiteX0-267" fmla="*/ 9 w 980742"/>
              <a:gd name="connsiteY0-268" fmla="*/ 712762 h 890155"/>
              <a:gd name="connsiteX1-269" fmla="*/ 839571 w 980742"/>
              <a:gd name="connsiteY1-270" fmla="*/ 42379 h 890155"/>
              <a:gd name="connsiteX2-271" fmla="*/ 854448 w 980742"/>
              <a:gd name="connsiteY2-272" fmla="*/ 712762 h 890155"/>
              <a:gd name="connsiteX3-273" fmla="*/ 9 w 980742"/>
              <a:gd name="connsiteY3-274" fmla="*/ 712762 h 890155"/>
              <a:gd name="connsiteX0-275" fmla="*/ 11 w 1032123"/>
              <a:gd name="connsiteY0-276" fmla="*/ 694910 h 872303"/>
              <a:gd name="connsiteX1-277" fmla="*/ 839573 w 1032123"/>
              <a:gd name="connsiteY1-278" fmla="*/ 24527 h 872303"/>
              <a:gd name="connsiteX2-279" fmla="*/ 854450 w 1032123"/>
              <a:gd name="connsiteY2-280" fmla="*/ 694910 h 872303"/>
              <a:gd name="connsiteX3-281" fmla="*/ 11 w 1032123"/>
              <a:gd name="connsiteY3-282" fmla="*/ 694910 h 872303"/>
              <a:gd name="connsiteX0-283" fmla="*/ 14 w 969773"/>
              <a:gd name="connsiteY0-284" fmla="*/ 753828 h 931221"/>
              <a:gd name="connsiteX1-285" fmla="*/ 723163 w 969773"/>
              <a:gd name="connsiteY1-286" fmla="*/ 22939 h 931221"/>
              <a:gd name="connsiteX2-287" fmla="*/ 854453 w 969773"/>
              <a:gd name="connsiteY2-288" fmla="*/ 753828 h 931221"/>
              <a:gd name="connsiteX3-289" fmla="*/ 14 w 969773"/>
              <a:gd name="connsiteY3-290" fmla="*/ 753828 h 931221"/>
              <a:gd name="connsiteX0-291" fmla="*/ 16947 w 924152"/>
              <a:gd name="connsiteY0-292" fmla="*/ 744675 h 922068"/>
              <a:gd name="connsiteX1-293" fmla="*/ 314251 w 924152"/>
              <a:gd name="connsiteY1-294" fmla="*/ 302229 h 922068"/>
              <a:gd name="connsiteX2-295" fmla="*/ 740096 w 924152"/>
              <a:gd name="connsiteY2-296" fmla="*/ 13786 h 922068"/>
              <a:gd name="connsiteX3-297" fmla="*/ 871386 w 924152"/>
              <a:gd name="connsiteY3-298" fmla="*/ 744675 h 922068"/>
              <a:gd name="connsiteX4-299" fmla="*/ 16947 w 924152"/>
              <a:gd name="connsiteY4-300" fmla="*/ 744675 h 922068"/>
              <a:gd name="connsiteX0-301" fmla="*/ 16947 w 924152"/>
              <a:gd name="connsiteY0-302" fmla="*/ 776711 h 954104"/>
              <a:gd name="connsiteX1-303" fmla="*/ 314251 w 924152"/>
              <a:gd name="connsiteY1-304" fmla="*/ 152747 h 954104"/>
              <a:gd name="connsiteX2-305" fmla="*/ 740096 w 924152"/>
              <a:gd name="connsiteY2-306" fmla="*/ 45822 h 954104"/>
              <a:gd name="connsiteX3-307" fmla="*/ 871386 w 924152"/>
              <a:gd name="connsiteY3-308" fmla="*/ 776711 h 954104"/>
              <a:gd name="connsiteX4-309" fmla="*/ 16947 w 924152"/>
              <a:gd name="connsiteY4-310" fmla="*/ 776711 h 954104"/>
              <a:gd name="connsiteX0-311" fmla="*/ 582 w 907787"/>
              <a:gd name="connsiteY0-312" fmla="*/ 730889 h 908282"/>
              <a:gd name="connsiteX1-313" fmla="*/ 723731 w 907787"/>
              <a:gd name="connsiteY1-314" fmla="*/ 0 h 908282"/>
              <a:gd name="connsiteX2-315" fmla="*/ 855021 w 907787"/>
              <a:gd name="connsiteY2-316" fmla="*/ 730889 h 908282"/>
              <a:gd name="connsiteX3-317" fmla="*/ 582 w 907787"/>
              <a:gd name="connsiteY3-318" fmla="*/ 730889 h 908282"/>
              <a:gd name="connsiteX0-319" fmla="*/ 539 w 907744"/>
              <a:gd name="connsiteY0-320" fmla="*/ 741212 h 918605"/>
              <a:gd name="connsiteX1-321" fmla="*/ 723688 w 907744"/>
              <a:gd name="connsiteY1-322" fmla="*/ 10323 h 918605"/>
              <a:gd name="connsiteX2-323" fmla="*/ 854978 w 907744"/>
              <a:gd name="connsiteY2-324" fmla="*/ 741212 h 918605"/>
              <a:gd name="connsiteX3-325" fmla="*/ 539 w 907744"/>
              <a:gd name="connsiteY3-326" fmla="*/ 741212 h 918605"/>
              <a:gd name="connsiteX0-327" fmla="*/ 726 w 947619"/>
              <a:gd name="connsiteY0-328" fmla="*/ 741212 h 918605"/>
              <a:gd name="connsiteX1-329" fmla="*/ 723875 w 947619"/>
              <a:gd name="connsiteY1-330" fmla="*/ 10323 h 918605"/>
              <a:gd name="connsiteX2-331" fmla="*/ 855165 w 947619"/>
              <a:gd name="connsiteY2-332" fmla="*/ 741212 h 918605"/>
              <a:gd name="connsiteX3-333" fmla="*/ 726 w 947619"/>
              <a:gd name="connsiteY3-334" fmla="*/ 741212 h 918605"/>
              <a:gd name="connsiteX0-335" fmla="*/ 11229 w 958122"/>
              <a:gd name="connsiteY0-336" fmla="*/ 745544 h 922937"/>
              <a:gd name="connsiteX1-337" fmla="*/ 734378 w 958122"/>
              <a:gd name="connsiteY1-338" fmla="*/ 14655 h 922937"/>
              <a:gd name="connsiteX2-339" fmla="*/ 865668 w 958122"/>
              <a:gd name="connsiteY2-340" fmla="*/ 745544 h 922937"/>
              <a:gd name="connsiteX3-341" fmla="*/ 11229 w 958122"/>
              <a:gd name="connsiteY3-342" fmla="*/ 745544 h 9229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58121" h="922937">
                <a:moveTo>
                  <a:pt x="11229" y="745544"/>
                </a:moveTo>
                <a:cubicBezTo>
                  <a:pt x="-85490" y="381705"/>
                  <a:pt x="466902" y="-89339"/>
                  <a:pt x="734378" y="14655"/>
                </a:cubicBezTo>
                <a:cubicBezTo>
                  <a:pt x="1001854" y="118649"/>
                  <a:pt x="1008075" y="660600"/>
                  <a:pt x="865668" y="745544"/>
                </a:cubicBezTo>
                <a:cubicBezTo>
                  <a:pt x="580855" y="745544"/>
                  <a:pt x="13708" y="1144679"/>
                  <a:pt x="11229" y="745544"/>
                </a:cubicBezTo>
                <a:close/>
              </a:path>
            </a:pathLst>
          </a:custGeom>
          <a:solidFill>
            <a:srgbClr val="4A5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任意多边形 74"/>
          <p:cNvSpPr/>
          <p:nvPr/>
        </p:nvSpPr>
        <p:spPr>
          <a:xfrm>
            <a:off x="6295869" y="-429169"/>
            <a:ext cx="6041036" cy="2063824"/>
          </a:xfrm>
          <a:custGeom>
            <a:avLst/>
            <a:gdLst>
              <a:gd name="connsiteX0" fmla="*/ 0 w 6041036"/>
              <a:gd name="connsiteY0" fmla="*/ 0 h 2063824"/>
              <a:gd name="connsiteX1" fmla="*/ 1079292 w 6041036"/>
              <a:gd name="connsiteY1" fmla="*/ 1304144 h 2063824"/>
              <a:gd name="connsiteX2" fmla="*/ 3327816 w 6041036"/>
              <a:gd name="connsiteY2" fmla="*/ 974361 h 2063824"/>
              <a:gd name="connsiteX3" fmla="*/ 4616970 w 6041036"/>
              <a:gd name="connsiteY3" fmla="*/ 2053653 h 2063824"/>
              <a:gd name="connsiteX4" fmla="*/ 6041036 w 6041036"/>
              <a:gd name="connsiteY4" fmla="*/ 1424066 h 206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1036" h="2063824">
                <a:moveTo>
                  <a:pt x="0" y="0"/>
                </a:moveTo>
                <a:cubicBezTo>
                  <a:pt x="262328" y="570875"/>
                  <a:pt x="524656" y="1141751"/>
                  <a:pt x="1079292" y="1304144"/>
                </a:cubicBezTo>
                <a:cubicBezTo>
                  <a:pt x="1633928" y="1466537"/>
                  <a:pt x="2738203" y="849443"/>
                  <a:pt x="3327816" y="974361"/>
                </a:cubicBezTo>
                <a:cubicBezTo>
                  <a:pt x="3917429" y="1099279"/>
                  <a:pt x="4164767" y="1978702"/>
                  <a:pt x="4616970" y="2053653"/>
                </a:cubicBezTo>
                <a:cubicBezTo>
                  <a:pt x="5069173" y="2128604"/>
                  <a:pt x="5555104" y="1776335"/>
                  <a:pt x="6041036" y="1424066"/>
                </a:cubicBezTo>
              </a:path>
            </a:pathLst>
          </a:custGeom>
          <a:noFill/>
          <a:ln w="25400">
            <a:solidFill>
              <a:srgbClr val="B6A0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任意多边形 75"/>
          <p:cNvSpPr/>
          <p:nvPr/>
        </p:nvSpPr>
        <p:spPr>
          <a:xfrm>
            <a:off x="-1061616" y="4299229"/>
            <a:ext cx="5726243" cy="2728715"/>
          </a:xfrm>
          <a:custGeom>
            <a:avLst/>
            <a:gdLst>
              <a:gd name="connsiteX0" fmla="*/ 0 w 5726243"/>
              <a:gd name="connsiteY0" fmla="*/ 120427 h 2728715"/>
              <a:gd name="connsiteX1" fmla="*/ 1828800 w 5726243"/>
              <a:gd name="connsiteY1" fmla="*/ 225358 h 2728715"/>
              <a:gd name="connsiteX2" fmla="*/ 1558977 w 5726243"/>
              <a:gd name="connsiteY2" fmla="*/ 2174079 h 2728715"/>
              <a:gd name="connsiteX3" fmla="*/ 4152276 w 5726243"/>
              <a:gd name="connsiteY3" fmla="*/ 1814315 h 2728715"/>
              <a:gd name="connsiteX4" fmla="*/ 5726243 w 5726243"/>
              <a:gd name="connsiteY4" fmla="*/ 2728715 h 272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6243" h="2728715">
                <a:moveTo>
                  <a:pt x="0" y="120427"/>
                </a:moveTo>
                <a:cubicBezTo>
                  <a:pt x="784485" y="1755"/>
                  <a:pt x="1568971" y="-116917"/>
                  <a:pt x="1828800" y="225358"/>
                </a:cubicBezTo>
                <a:cubicBezTo>
                  <a:pt x="2088630" y="567633"/>
                  <a:pt x="1171731" y="1909253"/>
                  <a:pt x="1558977" y="2174079"/>
                </a:cubicBezTo>
                <a:cubicBezTo>
                  <a:pt x="1946223" y="2438905"/>
                  <a:pt x="3457732" y="1721876"/>
                  <a:pt x="4152276" y="1814315"/>
                </a:cubicBezTo>
                <a:cubicBezTo>
                  <a:pt x="4846820" y="1906754"/>
                  <a:pt x="5286531" y="2317734"/>
                  <a:pt x="5726243" y="2728715"/>
                </a:cubicBezTo>
              </a:path>
            </a:pathLst>
          </a:custGeom>
          <a:noFill/>
          <a:ln w="25400">
            <a:solidFill>
              <a:srgbClr val="B6A0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24ec9237144d4b809e45f65485b692ce"/>
          <p:cNvSpPr/>
          <p:nvPr/>
        </p:nvSpPr>
        <p:spPr>
          <a:xfrm rot="16200000">
            <a:off x="6124481" y="-747461"/>
            <a:ext cx="660026" cy="5669310"/>
          </a:xfrm>
          <a:custGeom>
            <a:avLst/>
            <a:gdLst>
              <a:gd name="connsiteX0" fmla="*/ 660026 w 660026"/>
              <a:gd name="connsiteY0" fmla="*/ 339800 h 3148047"/>
              <a:gd name="connsiteX1" fmla="*/ 660026 w 660026"/>
              <a:gd name="connsiteY1" fmla="*/ 3038041 h 3148047"/>
              <a:gd name="connsiteX2" fmla="*/ 550020 w 660026"/>
              <a:gd name="connsiteY2" fmla="*/ 3148047 h 3148047"/>
              <a:gd name="connsiteX3" fmla="*/ 110006 w 660026"/>
              <a:gd name="connsiteY3" fmla="*/ 3148047 h 3148047"/>
              <a:gd name="connsiteX4" fmla="*/ 0 w 660026"/>
              <a:gd name="connsiteY4" fmla="*/ 3038041 h 3148047"/>
              <a:gd name="connsiteX5" fmla="*/ 0 w 660026"/>
              <a:gd name="connsiteY5" fmla="*/ 339800 h 3148047"/>
              <a:gd name="connsiteX6" fmla="*/ 110006 w 660026"/>
              <a:gd name="connsiteY6" fmla="*/ 229794 h 3148047"/>
              <a:gd name="connsiteX7" fmla="*/ 200383 w 660026"/>
              <a:gd name="connsiteY7" fmla="*/ 229794 h 3148047"/>
              <a:gd name="connsiteX8" fmla="*/ 330015 w 660026"/>
              <a:gd name="connsiteY8" fmla="*/ 0 h 3148047"/>
              <a:gd name="connsiteX9" fmla="*/ 459646 w 660026"/>
              <a:gd name="connsiteY9" fmla="*/ 229794 h 3148047"/>
              <a:gd name="connsiteX10" fmla="*/ 550020 w 660026"/>
              <a:gd name="connsiteY10" fmla="*/ 229794 h 3148047"/>
              <a:gd name="connsiteX11" fmla="*/ 660026 w 660026"/>
              <a:gd name="connsiteY11" fmla="*/ 339800 h 31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026" h="3148047">
                <a:moveTo>
                  <a:pt x="660026" y="339800"/>
                </a:moveTo>
                <a:lnTo>
                  <a:pt x="660026" y="3038041"/>
                </a:lnTo>
                <a:cubicBezTo>
                  <a:pt x="660026" y="3098796"/>
                  <a:pt x="610775" y="3148047"/>
                  <a:pt x="550020" y="3148047"/>
                </a:cubicBezTo>
                <a:lnTo>
                  <a:pt x="110006" y="3148047"/>
                </a:lnTo>
                <a:cubicBezTo>
                  <a:pt x="49251" y="3148047"/>
                  <a:pt x="0" y="3098796"/>
                  <a:pt x="0" y="3038041"/>
                </a:cubicBezTo>
                <a:lnTo>
                  <a:pt x="0" y="339800"/>
                </a:lnTo>
                <a:cubicBezTo>
                  <a:pt x="0" y="279045"/>
                  <a:pt x="49251" y="229794"/>
                  <a:pt x="110006" y="229794"/>
                </a:cubicBezTo>
                <a:lnTo>
                  <a:pt x="200383" y="229794"/>
                </a:lnTo>
                <a:lnTo>
                  <a:pt x="330015" y="0"/>
                </a:lnTo>
                <a:lnTo>
                  <a:pt x="459646" y="229794"/>
                </a:lnTo>
                <a:lnTo>
                  <a:pt x="550020" y="229794"/>
                </a:lnTo>
                <a:cubicBezTo>
                  <a:pt x="610775" y="229794"/>
                  <a:pt x="660026" y="279045"/>
                  <a:pt x="660026" y="339800"/>
                </a:cubicBezTo>
                <a:close/>
              </a:path>
            </a:pathLst>
          </a:custGeom>
          <a:solidFill>
            <a:srgbClr val="B6A0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ddb27f7d10704a9194109c65fba1e611"/>
          <p:cNvSpPr/>
          <p:nvPr/>
        </p:nvSpPr>
        <p:spPr>
          <a:xfrm>
            <a:off x="2627484" y="1688749"/>
            <a:ext cx="798795" cy="798795"/>
          </a:xfrm>
          <a:prstGeom prst="ellipse">
            <a:avLst/>
          </a:prstGeom>
          <a:solidFill>
            <a:srgbClr val="B6A0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daa8e02f362f46889622260eb98d2273"/>
          <p:cNvSpPr>
            <a:spLocks noEditPoints="1"/>
          </p:cNvSpPr>
          <p:nvPr/>
        </p:nvSpPr>
        <p:spPr bwMode="auto">
          <a:xfrm>
            <a:off x="2917812" y="2038985"/>
            <a:ext cx="49544" cy="50357"/>
          </a:xfrm>
          <a:custGeom>
            <a:avLst/>
            <a:gdLst>
              <a:gd name="T0" fmla="*/ 13 w 26"/>
              <a:gd name="T1" fmla="*/ 0 h 26"/>
              <a:gd name="T2" fmla="*/ 0 w 26"/>
              <a:gd name="T3" fmla="*/ 13 h 26"/>
              <a:gd name="T4" fmla="*/ 13 w 26"/>
              <a:gd name="T5" fmla="*/ 26 h 26"/>
              <a:gd name="T6" fmla="*/ 26 w 26"/>
              <a:gd name="T7" fmla="*/ 13 h 26"/>
              <a:gd name="T8" fmla="*/ 13 w 26"/>
              <a:gd name="T9" fmla="*/ 0 h 26"/>
              <a:gd name="T10" fmla="*/ 13 w 26"/>
              <a:gd name="T11" fmla="*/ 23 h 26"/>
              <a:gd name="T12" fmla="*/ 3 w 26"/>
              <a:gd name="T13" fmla="*/ 13 h 26"/>
              <a:gd name="T14" fmla="*/ 13 w 26"/>
              <a:gd name="T15" fmla="*/ 3 h 26"/>
              <a:gd name="T16" fmla="*/ 23 w 26"/>
              <a:gd name="T17" fmla="*/ 13 h 26"/>
              <a:gd name="T18" fmla="*/ 13 w 26"/>
              <a:gd name="T19" fmla="*/ 2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" h="26">
                <a:moveTo>
                  <a:pt x="13" y="0"/>
                </a:moveTo>
                <a:cubicBezTo>
                  <a:pt x="6" y="0"/>
                  <a:pt x="0" y="6"/>
                  <a:pt x="0" y="13"/>
                </a:cubicBezTo>
                <a:cubicBezTo>
                  <a:pt x="0" y="20"/>
                  <a:pt x="6" y="26"/>
                  <a:pt x="13" y="26"/>
                </a:cubicBezTo>
                <a:cubicBezTo>
                  <a:pt x="20" y="26"/>
                  <a:pt x="26" y="20"/>
                  <a:pt x="26" y="13"/>
                </a:cubicBezTo>
                <a:cubicBezTo>
                  <a:pt x="26" y="6"/>
                  <a:pt x="20" y="0"/>
                  <a:pt x="13" y="0"/>
                </a:cubicBezTo>
                <a:close/>
                <a:moveTo>
                  <a:pt x="13" y="23"/>
                </a:moveTo>
                <a:cubicBezTo>
                  <a:pt x="8" y="23"/>
                  <a:pt x="3" y="18"/>
                  <a:pt x="3" y="13"/>
                </a:cubicBezTo>
                <a:cubicBezTo>
                  <a:pt x="3" y="7"/>
                  <a:pt x="8" y="3"/>
                  <a:pt x="13" y="3"/>
                </a:cubicBezTo>
                <a:cubicBezTo>
                  <a:pt x="19" y="3"/>
                  <a:pt x="23" y="7"/>
                  <a:pt x="23" y="13"/>
                </a:cubicBezTo>
                <a:cubicBezTo>
                  <a:pt x="23" y="18"/>
                  <a:pt x="19" y="23"/>
                  <a:pt x="13" y="23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7e36fbd3aba14b1189bdfc0ba83910fa"/>
          <p:cNvSpPr>
            <a:spLocks noEditPoints="1"/>
          </p:cNvSpPr>
          <p:nvPr/>
        </p:nvSpPr>
        <p:spPr bwMode="auto">
          <a:xfrm>
            <a:off x="3029084" y="2006498"/>
            <a:ext cx="42234" cy="42234"/>
          </a:xfrm>
          <a:custGeom>
            <a:avLst/>
            <a:gdLst>
              <a:gd name="T0" fmla="*/ 11 w 22"/>
              <a:gd name="T1" fmla="*/ 0 h 22"/>
              <a:gd name="T2" fmla="*/ 0 w 22"/>
              <a:gd name="T3" fmla="*/ 11 h 22"/>
              <a:gd name="T4" fmla="*/ 11 w 22"/>
              <a:gd name="T5" fmla="*/ 22 h 22"/>
              <a:gd name="T6" fmla="*/ 22 w 22"/>
              <a:gd name="T7" fmla="*/ 11 h 22"/>
              <a:gd name="T8" fmla="*/ 11 w 22"/>
              <a:gd name="T9" fmla="*/ 0 h 22"/>
              <a:gd name="T10" fmla="*/ 11 w 22"/>
              <a:gd name="T11" fmla="*/ 17 h 22"/>
              <a:gd name="T12" fmla="*/ 5 w 22"/>
              <a:gd name="T13" fmla="*/ 11 h 22"/>
              <a:gd name="T14" fmla="*/ 11 w 22"/>
              <a:gd name="T15" fmla="*/ 5 h 22"/>
              <a:gd name="T16" fmla="*/ 17 w 22"/>
              <a:gd name="T17" fmla="*/ 11 h 22"/>
              <a:gd name="T18" fmla="*/ 11 w 22"/>
              <a:gd name="T19" fmla="*/ 17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" h="22">
                <a:moveTo>
                  <a:pt x="11" y="0"/>
                </a:moveTo>
                <a:cubicBezTo>
                  <a:pt x="5" y="0"/>
                  <a:pt x="0" y="5"/>
                  <a:pt x="0" y="11"/>
                </a:cubicBezTo>
                <a:cubicBezTo>
                  <a:pt x="0" y="17"/>
                  <a:pt x="5" y="22"/>
                  <a:pt x="11" y="22"/>
                </a:cubicBezTo>
                <a:cubicBezTo>
                  <a:pt x="17" y="22"/>
                  <a:pt x="22" y="17"/>
                  <a:pt x="22" y="11"/>
                </a:cubicBezTo>
                <a:cubicBezTo>
                  <a:pt x="22" y="5"/>
                  <a:pt x="17" y="0"/>
                  <a:pt x="11" y="0"/>
                </a:cubicBezTo>
                <a:close/>
                <a:moveTo>
                  <a:pt x="11" y="17"/>
                </a:moveTo>
                <a:cubicBezTo>
                  <a:pt x="8" y="17"/>
                  <a:pt x="5" y="14"/>
                  <a:pt x="5" y="11"/>
                </a:cubicBezTo>
                <a:cubicBezTo>
                  <a:pt x="5" y="8"/>
                  <a:pt x="8" y="5"/>
                  <a:pt x="11" y="5"/>
                </a:cubicBezTo>
                <a:cubicBezTo>
                  <a:pt x="14" y="5"/>
                  <a:pt x="17" y="8"/>
                  <a:pt x="17" y="11"/>
                </a:cubicBezTo>
                <a:cubicBezTo>
                  <a:pt x="17" y="14"/>
                  <a:pt x="14" y="17"/>
                  <a:pt x="11" y="17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5d7c8b72648a44a283c8c67be9120d0b"/>
          <p:cNvSpPr>
            <a:spLocks noEditPoints="1"/>
          </p:cNvSpPr>
          <p:nvPr/>
        </p:nvSpPr>
        <p:spPr bwMode="auto">
          <a:xfrm>
            <a:off x="2929183" y="2051168"/>
            <a:ext cx="26803" cy="26803"/>
          </a:xfrm>
          <a:custGeom>
            <a:avLst/>
            <a:gdLst>
              <a:gd name="T0" fmla="*/ 7 w 14"/>
              <a:gd name="T1" fmla="*/ 0 h 14"/>
              <a:gd name="T2" fmla="*/ 0 w 14"/>
              <a:gd name="T3" fmla="*/ 7 h 14"/>
              <a:gd name="T4" fmla="*/ 7 w 14"/>
              <a:gd name="T5" fmla="*/ 14 h 14"/>
              <a:gd name="T6" fmla="*/ 14 w 14"/>
              <a:gd name="T7" fmla="*/ 7 h 14"/>
              <a:gd name="T8" fmla="*/ 7 w 14"/>
              <a:gd name="T9" fmla="*/ 0 h 14"/>
              <a:gd name="T10" fmla="*/ 7 w 14"/>
              <a:gd name="T11" fmla="*/ 10 h 14"/>
              <a:gd name="T12" fmla="*/ 4 w 14"/>
              <a:gd name="T13" fmla="*/ 7 h 14"/>
              <a:gd name="T14" fmla="*/ 7 w 14"/>
              <a:gd name="T15" fmla="*/ 3 h 14"/>
              <a:gd name="T16" fmla="*/ 11 w 14"/>
              <a:gd name="T17" fmla="*/ 7 h 14"/>
              <a:gd name="T18" fmla="*/ 7 w 14"/>
              <a:gd name="T19" fmla="*/ 1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14">
                <a:moveTo>
                  <a:pt x="7" y="0"/>
                </a:moveTo>
                <a:cubicBezTo>
                  <a:pt x="3" y="0"/>
                  <a:pt x="0" y="3"/>
                  <a:pt x="0" y="7"/>
                </a:cubicBezTo>
                <a:cubicBezTo>
                  <a:pt x="0" y="11"/>
                  <a:pt x="3" y="14"/>
                  <a:pt x="7" y="14"/>
                </a:cubicBezTo>
                <a:cubicBezTo>
                  <a:pt x="11" y="14"/>
                  <a:pt x="14" y="11"/>
                  <a:pt x="14" y="7"/>
                </a:cubicBezTo>
                <a:cubicBezTo>
                  <a:pt x="14" y="3"/>
                  <a:pt x="11" y="0"/>
                  <a:pt x="7" y="0"/>
                </a:cubicBezTo>
                <a:close/>
                <a:moveTo>
                  <a:pt x="7" y="10"/>
                </a:moveTo>
                <a:cubicBezTo>
                  <a:pt x="5" y="10"/>
                  <a:pt x="4" y="9"/>
                  <a:pt x="4" y="7"/>
                </a:cubicBezTo>
                <a:cubicBezTo>
                  <a:pt x="4" y="5"/>
                  <a:pt x="5" y="3"/>
                  <a:pt x="7" y="3"/>
                </a:cubicBezTo>
                <a:cubicBezTo>
                  <a:pt x="9" y="3"/>
                  <a:pt x="11" y="5"/>
                  <a:pt x="11" y="7"/>
                </a:cubicBezTo>
                <a:cubicBezTo>
                  <a:pt x="11" y="9"/>
                  <a:pt x="9" y="10"/>
                  <a:pt x="7" y="1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02ad8a33f8214f6aa0f4c7f762c1f3e5"/>
          <p:cNvSpPr>
            <a:spLocks noEditPoints="1"/>
          </p:cNvSpPr>
          <p:nvPr/>
        </p:nvSpPr>
        <p:spPr bwMode="auto">
          <a:xfrm>
            <a:off x="3007966" y="1985380"/>
            <a:ext cx="84469" cy="84469"/>
          </a:xfrm>
          <a:custGeom>
            <a:avLst/>
            <a:gdLst>
              <a:gd name="T0" fmla="*/ 22 w 44"/>
              <a:gd name="T1" fmla="*/ 0 h 44"/>
              <a:gd name="T2" fmla="*/ 0 w 44"/>
              <a:gd name="T3" fmla="*/ 22 h 44"/>
              <a:gd name="T4" fmla="*/ 22 w 44"/>
              <a:gd name="T5" fmla="*/ 44 h 44"/>
              <a:gd name="T6" fmla="*/ 44 w 44"/>
              <a:gd name="T7" fmla="*/ 22 h 44"/>
              <a:gd name="T8" fmla="*/ 22 w 44"/>
              <a:gd name="T9" fmla="*/ 0 h 44"/>
              <a:gd name="T10" fmla="*/ 22 w 44"/>
              <a:gd name="T11" fmla="*/ 39 h 44"/>
              <a:gd name="T12" fmla="*/ 5 w 44"/>
              <a:gd name="T13" fmla="*/ 22 h 44"/>
              <a:gd name="T14" fmla="*/ 22 w 44"/>
              <a:gd name="T15" fmla="*/ 6 h 44"/>
              <a:gd name="T16" fmla="*/ 39 w 44"/>
              <a:gd name="T17" fmla="*/ 22 h 44"/>
              <a:gd name="T18" fmla="*/ 22 w 44"/>
              <a:gd name="T19" fmla="*/ 39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" h="44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4"/>
                  <a:pt x="10" y="44"/>
                  <a:pt x="22" y="44"/>
                </a:cubicBezTo>
                <a:cubicBezTo>
                  <a:pt x="34" y="44"/>
                  <a:pt x="44" y="34"/>
                  <a:pt x="44" y="22"/>
                </a:cubicBezTo>
                <a:cubicBezTo>
                  <a:pt x="44" y="10"/>
                  <a:pt x="34" y="0"/>
                  <a:pt x="22" y="0"/>
                </a:cubicBezTo>
                <a:close/>
                <a:moveTo>
                  <a:pt x="22" y="39"/>
                </a:moveTo>
                <a:cubicBezTo>
                  <a:pt x="13" y="39"/>
                  <a:pt x="5" y="31"/>
                  <a:pt x="5" y="22"/>
                </a:cubicBezTo>
                <a:cubicBezTo>
                  <a:pt x="5" y="13"/>
                  <a:pt x="13" y="6"/>
                  <a:pt x="22" y="6"/>
                </a:cubicBezTo>
                <a:cubicBezTo>
                  <a:pt x="31" y="6"/>
                  <a:pt x="39" y="13"/>
                  <a:pt x="39" y="22"/>
                </a:cubicBezTo>
                <a:cubicBezTo>
                  <a:pt x="39" y="31"/>
                  <a:pt x="31" y="39"/>
                  <a:pt x="22" y="39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af450f2fbe1249808f38674b7e086cfe"/>
          <p:cNvSpPr>
            <a:spLocks noEditPoints="1"/>
          </p:cNvSpPr>
          <p:nvPr/>
        </p:nvSpPr>
        <p:spPr bwMode="auto">
          <a:xfrm>
            <a:off x="2857709" y="1893602"/>
            <a:ext cx="350058" cy="391480"/>
          </a:xfrm>
          <a:custGeom>
            <a:avLst/>
            <a:gdLst>
              <a:gd name="T0" fmla="*/ 157 w 182"/>
              <a:gd name="T1" fmla="*/ 96 h 204"/>
              <a:gd name="T2" fmla="*/ 153 w 182"/>
              <a:gd name="T3" fmla="*/ 48 h 204"/>
              <a:gd name="T4" fmla="*/ 78 w 182"/>
              <a:gd name="T5" fmla="*/ 0 h 204"/>
              <a:gd name="T6" fmla="*/ 1 w 182"/>
              <a:gd name="T7" fmla="*/ 79 h 204"/>
              <a:gd name="T8" fmla="*/ 0 w 182"/>
              <a:gd name="T9" fmla="*/ 204 h 204"/>
              <a:gd name="T10" fmla="*/ 113 w 182"/>
              <a:gd name="T11" fmla="*/ 176 h 204"/>
              <a:gd name="T12" fmla="*/ 147 w 182"/>
              <a:gd name="T13" fmla="*/ 176 h 204"/>
              <a:gd name="T14" fmla="*/ 147 w 182"/>
              <a:gd name="T15" fmla="*/ 176 h 204"/>
              <a:gd name="T16" fmla="*/ 156 w 182"/>
              <a:gd name="T17" fmla="*/ 151 h 204"/>
              <a:gd name="T18" fmla="*/ 146 w 182"/>
              <a:gd name="T19" fmla="*/ 145 h 204"/>
              <a:gd name="T20" fmla="*/ 156 w 182"/>
              <a:gd name="T21" fmla="*/ 140 h 204"/>
              <a:gd name="T22" fmla="*/ 155 w 182"/>
              <a:gd name="T23" fmla="*/ 138 h 204"/>
              <a:gd name="T24" fmla="*/ 170 w 182"/>
              <a:gd name="T25" fmla="*/ 111 h 204"/>
              <a:gd name="T26" fmla="*/ 62 w 182"/>
              <a:gd name="T27" fmla="*/ 93 h 204"/>
              <a:gd name="T28" fmla="*/ 62 w 182"/>
              <a:gd name="T29" fmla="*/ 102 h 204"/>
              <a:gd name="T30" fmla="*/ 54 w 182"/>
              <a:gd name="T31" fmla="*/ 105 h 204"/>
              <a:gd name="T32" fmla="*/ 48 w 182"/>
              <a:gd name="T33" fmla="*/ 110 h 204"/>
              <a:gd name="T34" fmla="*/ 40 w 182"/>
              <a:gd name="T35" fmla="*/ 107 h 204"/>
              <a:gd name="T36" fmla="*/ 32 w 182"/>
              <a:gd name="T37" fmla="*/ 107 h 204"/>
              <a:gd name="T38" fmla="*/ 28 w 182"/>
              <a:gd name="T39" fmla="*/ 99 h 204"/>
              <a:gd name="T40" fmla="*/ 22 w 182"/>
              <a:gd name="T41" fmla="*/ 93 h 204"/>
              <a:gd name="T42" fmla="*/ 26 w 182"/>
              <a:gd name="T43" fmla="*/ 85 h 204"/>
              <a:gd name="T44" fmla="*/ 26 w 182"/>
              <a:gd name="T45" fmla="*/ 76 h 204"/>
              <a:gd name="T46" fmla="*/ 34 w 182"/>
              <a:gd name="T47" fmla="*/ 73 h 204"/>
              <a:gd name="T48" fmla="*/ 40 w 182"/>
              <a:gd name="T49" fmla="*/ 68 h 204"/>
              <a:gd name="T50" fmla="*/ 48 w 182"/>
              <a:gd name="T51" fmla="*/ 71 h 204"/>
              <a:gd name="T52" fmla="*/ 57 w 182"/>
              <a:gd name="T53" fmla="*/ 71 h 204"/>
              <a:gd name="T54" fmla="*/ 60 w 182"/>
              <a:gd name="T55" fmla="*/ 79 h 204"/>
              <a:gd name="T56" fmla="*/ 66 w 182"/>
              <a:gd name="T57" fmla="*/ 85 h 204"/>
              <a:gd name="T58" fmla="*/ 136 w 182"/>
              <a:gd name="T59" fmla="*/ 77 h 204"/>
              <a:gd name="T60" fmla="*/ 126 w 182"/>
              <a:gd name="T61" fmla="*/ 87 h 204"/>
              <a:gd name="T62" fmla="*/ 121 w 182"/>
              <a:gd name="T63" fmla="*/ 100 h 204"/>
              <a:gd name="T64" fmla="*/ 107 w 182"/>
              <a:gd name="T65" fmla="*/ 100 h 204"/>
              <a:gd name="T66" fmla="*/ 94 w 182"/>
              <a:gd name="T67" fmla="*/ 105 h 204"/>
              <a:gd name="T68" fmla="*/ 83 w 182"/>
              <a:gd name="T69" fmla="*/ 96 h 204"/>
              <a:gd name="T70" fmla="*/ 70 w 182"/>
              <a:gd name="T71" fmla="*/ 91 h 204"/>
              <a:gd name="T72" fmla="*/ 70 w 182"/>
              <a:gd name="T73" fmla="*/ 77 h 204"/>
              <a:gd name="T74" fmla="*/ 64 w 182"/>
              <a:gd name="T75" fmla="*/ 64 h 204"/>
              <a:gd name="T76" fmla="*/ 74 w 182"/>
              <a:gd name="T77" fmla="*/ 53 h 204"/>
              <a:gd name="T78" fmla="*/ 79 w 182"/>
              <a:gd name="T79" fmla="*/ 40 h 204"/>
              <a:gd name="T80" fmla="*/ 94 w 182"/>
              <a:gd name="T81" fmla="*/ 40 h 204"/>
              <a:gd name="T82" fmla="*/ 107 w 182"/>
              <a:gd name="T83" fmla="*/ 35 h 204"/>
              <a:gd name="T84" fmla="*/ 117 w 182"/>
              <a:gd name="T85" fmla="*/ 44 h 204"/>
              <a:gd name="T86" fmla="*/ 130 w 182"/>
              <a:gd name="T87" fmla="*/ 49 h 204"/>
              <a:gd name="T88" fmla="*/ 130 w 182"/>
              <a:gd name="T89" fmla="*/ 64 h 204"/>
              <a:gd name="T90" fmla="*/ 136 w 182"/>
              <a:gd name="T91" fmla="*/ 77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2" h="204">
                <a:moveTo>
                  <a:pt x="170" y="111"/>
                </a:moveTo>
                <a:cubicBezTo>
                  <a:pt x="166" y="107"/>
                  <a:pt x="160" y="102"/>
                  <a:pt x="157" y="96"/>
                </a:cubicBezTo>
                <a:cubicBezTo>
                  <a:pt x="153" y="87"/>
                  <a:pt x="158" y="79"/>
                  <a:pt x="157" y="70"/>
                </a:cubicBezTo>
                <a:cubicBezTo>
                  <a:pt x="157" y="63"/>
                  <a:pt x="155" y="54"/>
                  <a:pt x="153" y="48"/>
                </a:cubicBezTo>
                <a:cubicBezTo>
                  <a:pt x="149" y="37"/>
                  <a:pt x="142" y="28"/>
                  <a:pt x="133" y="21"/>
                </a:cubicBezTo>
                <a:cubicBezTo>
                  <a:pt x="119" y="8"/>
                  <a:pt x="100" y="0"/>
                  <a:pt x="78" y="0"/>
                </a:cubicBezTo>
                <a:cubicBezTo>
                  <a:pt x="35" y="0"/>
                  <a:pt x="0" y="32"/>
                  <a:pt x="0" y="71"/>
                </a:cubicBezTo>
                <a:cubicBezTo>
                  <a:pt x="0" y="74"/>
                  <a:pt x="0" y="77"/>
                  <a:pt x="1" y="79"/>
                </a:cubicBezTo>
                <a:cubicBezTo>
                  <a:pt x="1" y="96"/>
                  <a:pt x="6" y="117"/>
                  <a:pt x="22" y="139"/>
                </a:cubicBezTo>
                <a:cubicBezTo>
                  <a:pt x="22" y="139"/>
                  <a:pt x="43" y="182"/>
                  <a:pt x="0" y="204"/>
                </a:cubicBezTo>
                <a:cubicBezTo>
                  <a:pt x="95" y="204"/>
                  <a:pt x="95" y="204"/>
                  <a:pt x="95" y="204"/>
                </a:cubicBezTo>
                <a:cubicBezTo>
                  <a:pt x="95" y="204"/>
                  <a:pt x="102" y="176"/>
                  <a:pt x="113" y="176"/>
                </a:cubicBezTo>
                <a:cubicBezTo>
                  <a:pt x="123" y="176"/>
                  <a:pt x="133" y="177"/>
                  <a:pt x="142" y="176"/>
                </a:cubicBezTo>
                <a:cubicBezTo>
                  <a:pt x="144" y="177"/>
                  <a:pt x="146" y="176"/>
                  <a:pt x="147" y="176"/>
                </a:cubicBezTo>
                <a:cubicBezTo>
                  <a:pt x="147" y="176"/>
                  <a:pt x="147" y="176"/>
                  <a:pt x="147" y="176"/>
                </a:cubicBezTo>
                <a:cubicBezTo>
                  <a:pt x="147" y="176"/>
                  <a:pt x="147" y="176"/>
                  <a:pt x="147" y="176"/>
                </a:cubicBezTo>
                <a:cubicBezTo>
                  <a:pt x="154" y="173"/>
                  <a:pt x="149" y="157"/>
                  <a:pt x="149" y="157"/>
                </a:cubicBezTo>
                <a:cubicBezTo>
                  <a:pt x="153" y="155"/>
                  <a:pt x="156" y="153"/>
                  <a:pt x="156" y="151"/>
                </a:cubicBezTo>
                <a:cubicBezTo>
                  <a:pt x="156" y="150"/>
                  <a:pt x="156" y="150"/>
                  <a:pt x="156" y="150"/>
                </a:cubicBezTo>
                <a:cubicBezTo>
                  <a:pt x="156" y="148"/>
                  <a:pt x="152" y="146"/>
                  <a:pt x="146" y="145"/>
                </a:cubicBezTo>
                <a:cubicBezTo>
                  <a:pt x="149" y="145"/>
                  <a:pt x="149" y="145"/>
                  <a:pt x="149" y="145"/>
                </a:cubicBezTo>
                <a:cubicBezTo>
                  <a:pt x="153" y="145"/>
                  <a:pt x="156" y="143"/>
                  <a:pt x="156" y="140"/>
                </a:cubicBezTo>
                <a:cubicBezTo>
                  <a:pt x="156" y="140"/>
                  <a:pt x="156" y="140"/>
                  <a:pt x="156" y="140"/>
                </a:cubicBezTo>
                <a:cubicBezTo>
                  <a:pt x="156" y="139"/>
                  <a:pt x="156" y="138"/>
                  <a:pt x="155" y="138"/>
                </a:cubicBezTo>
                <a:cubicBezTo>
                  <a:pt x="156" y="135"/>
                  <a:pt x="159" y="121"/>
                  <a:pt x="160" y="121"/>
                </a:cubicBezTo>
                <a:cubicBezTo>
                  <a:pt x="182" y="119"/>
                  <a:pt x="170" y="111"/>
                  <a:pt x="170" y="111"/>
                </a:cubicBezTo>
                <a:close/>
                <a:moveTo>
                  <a:pt x="66" y="93"/>
                </a:moveTo>
                <a:cubicBezTo>
                  <a:pt x="62" y="93"/>
                  <a:pt x="62" y="93"/>
                  <a:pt x="62" y="93"/>
                </a:cubicBezTo>
                <a:cubicBezTo>
                  <a:pt x="62" y="95"/>
                  <a:pt x="61" y="97"/>
                  <a:pt x="60" y="99"/>
                </a:cubicBezTo>
                <a:cubicBezTo>
                  <a:pt x="62" y="102"/>
                  <a:pt x="62" y="102"/>
                  <a:pt x="62" y="102"/>
                </a:cubicBezTo>
                <a:cubicBezTo>
                  <a:pt x="57" y="107"/>
                  <a:pt x="57" y="107"/>
                  <a:pt x="57" y="107"/>
                </a:cubicBezTo>
                <a:cubicBezTo>
                  <a:pt x="54" y="105"/>
                  <a:pt x="54" y="105"/>
                  <a:pt x="54" y="105"/>
                </a:cubicBezTo>
                <a:cubicBezTo>
                  <a:pt x="52" y="106"/>
                  <a:pt x="50" y="107"/>
                  <a:pt x="48" y="107"/>
                </a:cubicBezTo>
                <a:cubicBezTo>
                  <a:pt x="48" y="110"/>
                  <a:pt x="48" y="110"/>
                  <a:pt x="48" y="110"/>
                </a:cubicBezTo>
                <a:cubicBezTo>
                  <a:pt x="40" y="110"/>
                  <a:pt x="40" y="110"/>
                  <a:pt x="40" y="110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38" y="107"/>
                  <a:pt x="36" y="106"/>
                  <a:pt x="34" y="105"/>
                </a:cubicBezTo>
                <a:cubicBezTo>
                  <a:pt x="32" y="107"/>
                  <a:pt x="32" y="107"/>
                  <a:pt x="32" y="107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28" y="99"/>
                  <a:pt x="28" y="99"/>
                  <a:pt x="28" y="99"/>
                </a:cubicBezTo>
                <a:cubicBezTo>
                  <a:pt x="27" y="97"/>
                  <a:pt x="26" y="95"/>
                  <a:pt x="26" y="93"/>
                </a:cubicBezTo>
                <a:cubicBezTo>
                  <a:pt x="22" y="93"/>
                  <a:pt x="22" y="93"/>
                  <a:pt x="22" y="93"/>
                </a:cubicBezTo>
                <a:cubicBezTo>
                  <a:pt x="22" y="85"/>
                  <a:pt x="22" y="85"/>
                  <a:pt x="22" y="85"/>
                </a:cubicBezTo>
                <a:cubicBezTo>
                  <a:pt x="26" y="85"/>
                  <a:pt x="26" y="85"/>
                  <a:pt x="26" y="85"/>
                </a:cubicBezTo>
                <a:cubicBezTo>
                  <a:pt x="26" y="83"/>
                  <a:pt x="27" y="81"/>
                  <a:pt x="28" y="79"/>
                </a:cubicBezTo>
                <a:cubicBezTo>
                  <a:pt x="26" y="76"/>
                  <a:pt x="26" y="76"/>
                  <a:pt x="26" y="76"/>
                </a:cubicBezTo>
                <a:cubicBezTo>
                  <a:pt x="31" y="71"/>
                  <a:pt x="31" y="71"/>
                  <a:pt x="31" y="71"/>
                </a:cubicBezTo>
                <a:cubicBezTo>
                  <a:pt x="34" y="73"/>
                  <a:pt x="34" y="73"/>
                  <a:pt x="34" y="73"/>
                </a:cubicBezTo>
                <a:cubicBezTo>
                  <a:pt x="36" y="72"/>
                  <a:pt x="38" y="71"/>
                  <a:pt x="40" y="71"/>
                </a:cubicBezTo>
                <a:cubicBezTo>
                  <a:pt x="40" y="68"/>
                  <a:pt x="40" y="68"/>
                  <a:pt x="40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71"/>
                  <a:pt x="48" y="71"/>
                  <a:pt x="48" y="71"/>
                </a:cubicBezTo>
                <a:cubicBezTo>
                  <a:pt x="50" y="71"/>
                  <a:pt x="52" y="72"/>
                  <a:pt x="54" y="73"/>
                </a:cubicBezTo>
                <a:cubicBezTo>
                  <a:pt x="57" y="71"/>
                  <a:pt x="57" y="71"/>
                  <a:pt x="57" y="71"/>
                </a:cubicBezTo>
                <a:cubicBezTo>
                  <a:pt x="63" y="76"/>
                  <a:pt x="63" y="76"/>
                  <a:pt x="63" y="76"/>
                </a:cubicBezTo>
                <a:cubicBezTo>
                  <a:pt x="60" y="79"/>
                  <a:pt x="60" y="79"/>
                  <a:pt x="60" y="79"/>
                </a:cubicBezTo>
                <a:cubicBezTo>
                  <a:pt x="61" y="81"/>
                  <a:pt x="62" y="83"/>
                  <a:pt x="63" y="85"/>
                </a:cubicBezTo>
                <a:cubicBezTo>
                  <a:pt x="66" y="85"/>
                  <a:pt x="66" y="85"/>
                  <a:pt x="66" y="85"/>
                </a:cubicBezTo>
                <a:lnTo>
                  <a:pt x="66" y="93"/>
                </a:lnTo>
                <a:close/>
                <a:moveTo>
                  <a:pt x="136" y="77"/>
                </a:moveTo>
                <a:cubicBezTo>
                  <a:pt x="130" y="77"/>
                  <a:pt x="130" y="77"/>
                  <a:pt x="130" y="77"/>
                </a:cubicBezTo>
                <a:cubicBezTo>
                  <a:pt x="129" y="80"/>
                  <a:pt x="128" y="84"/>
                  <a:pt x="126" y="87"/>
                </a:cubicBezTo>
                <a:cubicBezTo>
                  <a:pt x="130" y="91"/>
                  <a:pt x="130" y="91"/>
                  <a:pt x="130" y="91"/>
                </a:cubicBezTo>
                <a:cubicBezTo>
                  <a:pt x="121" y="100"/>
                  <a:pt x="121" y="100"/>
                  <a:pt x="121" y="100"/>
                </a:cubicBezTo>
                <a:cubicBezTo>
                  <a:pt x="117" y="96"/>
                  <a:pt x="117" y="96"/>
                  <a:pt x="117" y="96"/>
                </a:cubicBezTo>
                <a:cubicBezTo>
                  <a:pt x="114" y="98"/>
                  <a:pt x="110" y="99"/>
                  <a:pt x="107" y="100"/>
                </a:cubicBezTo>
                <a:cubicBezTo>
                  <a:pt x="107" y="105"/>
                  <a:pt x="107" y="105"/>
                  <a:pt x="107" y="105"/>
                </a:cubicBezTo>
                <a:cubicBezTo>
                  <a:pt x="94" y="105"/>
                  <a:pt x="94" y="105"/>
                  <a:pt x="94" y="105"/>
                </a:cubicBezTo>
                <a:cubicBezTo>
                  <a:pt x="94" y="100"/>
                  <a:pt x="94" y="100"/>
                  <a:pt x="94" y="100"/>
                </a:cubicBezTo>
                <a:cubicBezTo>
                  <a:pt x="90" y="100"/>
                  <a:pt x="86" y="98"/>
                  <a:pt x="83" y="96"/>
                </a:cubicBezTo>
                <a:cubicBezTo>
                  <a:pt x="79" y="100"/>
                  <a:pt x="79" y="100"/>
                  <a:pt x="79" y="100"/>
                </a:cubicBezTo>
                <a:cubicBezTo>
                  <a:pt x="70" y="91"/>
                  <a:pt x="70" y="91"/>
                  <a:pt x="70" y="91"/>
                </a:cubicBezTo>
                <a:cubicBezTo>
                  <a:pt x="74" y="87"/>
                  <a:pt x="74" y="87"/>
                  <a:pt x="74" y="87"/>
                </a:cubicBezTo>
                <a:cubicBezTo>
                  <a:pt x="72" y="84"/>
                  <a:pt x="71" y="81"/>
                  <a:pt x="70" y="77"/>
                </a:cubicBezTo>
                <a:cubicBezTo>
                  <a:pt x="64" y="77"/>
                  <a:pt x="64" y="77"/>
                  <a:pt x="64" y="77"/>
                </a:cubicBezTo>
                <a:cubicBezTo>
                  <a:pt x="64" y="64"/>
                  <a:pt x="64" y="64"/>
                  <a:pt x="64" y="64"/>
                </a:cubicBezTo>
                <a:cubicBezTo>
                  <a:pt x="70" y="64"/>
                  <a:pt x="70" y="64"/>
                  <a:pt x="70" y="64"/>
                </a:cubicBezTo>
                <a:cubicBezTo>
                  <a:pt x="70" y="60"/>
                  <a:pt x="72" y="56"/>
                  <a:pt x="74" y="53"/>
                </a:cubicBezTo>
                <a:cubicBezTo>
                  <a:pt x="70" y="49"/>
                  <a:pt x="70" y="49"/>
                  <a:pt x="70" y="49"/>
                </a:cubicBezTo>
                <a:cubicBezTo>
                  <a:pt x="79" y="40"/>
                  <a:pt x="79" y="40"/>
                  <a:pt x="79" y="40"/>
                </a:cubicBezTo>
                <a:cubicBezTo>
                  <a:pt x="83" y="44"/>
                  <a:pt x="83" y="44"/>
                  <a:pt x="83" y="44"/>
                </a:cubicBezTo>
                <a:cubicBezTo>
                  <a:pt x="86" y="42"/>
                  <a:pt x="90" y="41"/>
                  <a:pt x="94" y="40"/>
                </a:cubicBezTo>
                <a:cubicBezTo>
                  <a:pt x="94" y="35"/>
                  <a:pt x="94" y="35"/>
                  <a:pt x="94" y="35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7" y="40"/>
                  <a:pt x="107" y="40"/>
                  <a:pt x="107" y="40"/>
                </a:cubicBezTo>
                <a:cubicBezTo>
                  <a:pt x="110" y="41"/>
                  <a:pt x="114" y="42"/>
                  <a:pt x="117" y="44"/>
                </a:cubicBezTo>
                <a:cubicBezTo>
                  <a:pt x="121" y="40"/>
                  <a:pt x="121" y="40"/>
                  <a:pt x="121" y="40"/>
                </a:cubicBezTo>
                <a:cubicBezTo>
                  <a:pt x="130" y="49"/>
                  <a:pt x="130" y="49"/>
                  <a:pt x="130" y="49"/>
                </a:cubicBezTo>
                <a:cubicBezTo>
                  <a:pt x="126" y="53"/>
                  <a:pt x="126" y="53"/>
                  <a:pt x="126" y="53"/>
                </a:cubicBezTo>
                <a:cubicBezTo>
                  <a:pt x="128" y="57"/>
                  <a:pt x="130" y="60"/>
                  <a:pt x="130" y="64"/>
                </a:cubicBezTo>
                <a:cubicBezTo>
                  <a:pt x="136" y="64"/>
                  <a:pt x="136" y="64"/>
                  <a:pt x="136" y="64"/>
                </a:cubicBezTo>
                <a:lnTo>
                  <a:pt x="136" y="77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330700" y="1854200"/>
            <a:ext cx="5016500" cy="228600"/>
          </a:xfrm>
          <a:prstGeom prst="rect">
            <a:avLst/>
          </a:prstGeom>
        </p:spPr>
        <p:txBody>
          <a:bodyPr wrap="square" rtlCol="0" anchor="t"/>
          <a:lstStyle/>
          <a:p>
            <a:pPr algn="l" fontAlgn="t">
              <a:defRPr/>
            </a:pPr>
            <a:r>
              <a:rPr lang="en-US" sz="1800" b="1">
                <a:solidFill>
                  <a:srgbClr val="FFFFFF"/>
                </a:solidFill>
                <a:ea typeface="微软雅黑" panose="020B0503020204020204" charset="-122"/>
              </a:rPr>
              <a:t>水资源的重要性</a:t>
            </a:r>
            <a:endParaRPr lang="en-US" sz="1100"/>
          </a:p>
        </p:txBody>
      </p:sp>
      <p:sp>
        <p:nvSpPr>
          <p:cNvPr id="11" name="d030eb3c8ab747c88c6651e5cada4f36"/>
          <p:cNvSpPr/>
          <p:nvPr/>
        </p:nvSpPr>
        <p:spPr>
          <a:xfrm rot="16200000">
            <a:off x="6124481" y="382839"/>
            <a:ext cx="660026" cy="5669310"/>
          </a:xfrm>
          <a:custGeom>
            <a:avLst/>
            <a:gdLst>
              <a:gd name="connsiteX0" fmla="*/ 660026 w 660026"/>
              <a:gd name="connsiteY0" fmla="*/ 339800 h 3148047"/>
              <a:gd name="connsiteX1" fmla="*/ 660026 w 660026"/>
              <a:gd name="connsiteY1" fmla="*/ 3038041 h 3148047"/>
              <a:gd name="connsiteX2" fmla="*/ 550020 w 660026"/>
              <a:gd name="connsiteY2" fmla="*/ 3148047 h 3148047"/>
              <a:gd name="connsiteX3" fmla="*/ 110006 w 660026"/>
              <a:gd name="connsiteY3" fmla="*/ 3148047 h 3148047"/>
              <a:gd name="connsiteX4" fmla="*/ 0 w 660026"/>
              <a:gd name="connsiteY4" fmla="*/ 3038041 h 3148047"/>
              <a:gd name="connsiteX5" fmla="*/ 0 w 660026"/>
              <a:gd name="connsiteY5" fmla="*/ 339800 h 3148047"/>
              <a:gd name="connsiteX6" fmla="*/ 110006 w 660026"/>
              <a:gd name="connsiteY6" fmla="*/ 229794 h 3148047"/>
              <a:gd name="connsiteX7" fmla="*/ 200383 w 660026"/>
              <a:gd name="connsiteY7" fmla="*/ 229794 h 3148047"/>
              <a:gd name="connsiteX8" fmla="*/ 330015 w 660026"/>
              <a:gd name="connsiteY8" fmla="*/ 0 h 3148047"/>
              <a:gd name="connsiteX9" fmla="*/ 459646 w 660026"/>
              <a:gd name="connsiteY9" fmla="*/ 229794 h 3148047"/>
              <a:gd name="connsiteX10" fmla="*/ 550020 w 660026"/>
              <a:gd name="connsiteY10" fmla="*/ 229794 h 3148047"/>
              <a:gd name="connsiteX11" fmla="*/ 660026 w 660026"/>
              <a:gd name="connsiteY11" fmla="*/ 339800 h 31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026" h="3148047">
                <a:moveTo>
                  <a:pt x="660026" y="339800"/>
                </a:moveTo>
                <a:lnTo>
                  <a:pt x="660026" y="3038041"/>
                </a:lnTo>
                <a:cubicBezTo>
                  <a:pt x="660026" y="3098796"/>
                  <a:pt x="610775" y="3148047"/>
                  <a:pt x="550020" y="3148047"/>
                </a:cubicBezTo>
                <a:lnTo>
                  <a:pt x="110006" y="3148047"/>
                </a:lnTo>
                <a:cubicBezTo>
                  <a:pt x="49251" y="3148047"/>
                  <a:pt x="0" y="3098796"/>
                  <a:pt x="0" y="3038041"/>
                </a:cubicBezTo>
                <a:lnTo>
                  <a:pt x="0" y="339800"/>
                </a:lnTo>
                <a:cubicBezTo>
                  <a:pt x="0" y="279045"/>
                  <a:pt x="49251" y="229794"/>
                  <a:pt x="110006" y="229794"/>
                </a:cubicBezTo>
                <a:lnTo>
                  <a:pt x="200383" y="229794"/>
                </a:lnTo>
                <a:lnTo>
                  <a:pt x="330015" y="0"/>
                </a:lnTo>
                <a:lnTo>
                  <a:pt x="459646" y="229794"/>
                </a:lnTo>
                <a:lnTo>
                  <a:pt x="550020" y="229794"/>
                </a:lnTo>
                <a:cubicBezTo>
                  <a:pt x="610775" y="229794"/>
                  <a:pt x="660026" y="279045"/>
                  <a:pt x="660026" y="339800"/>
                </a:cubicBezTo>
                <a:close/>
              </a:path>
            </a:pathLst>
          </a:custGeom>
          <a:solidFill>
            <a:srgbClr val="4A5A6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a4f758bde9bc47c784cc52ccbc9bf41e"/>
          <p:cNvSpPr/>
          <p:nvPr/>
        </p:nvSpPr>
        <p:spPr>
          <a:xfrm>
            <a:off x="2627484" y="2819049"/>
            <a:ext cx="798795" cy="798795"/>
          </a:xfrm>
          <a:prstGeom prst="ellipse">
            <a:avLst/>
          </a:prstGeom>
          <a:solidFill>
            <a:srgbClr val="4A5A6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d0ecc55380bf466ba5149606d57650f4"/>
          <p:cNvSpPr>
            <a:spLocks noEditPoints="1"/>
          </p:cNvSpPr>
          <p:nvPr/>
        </p:nvSpPr>
        <p:spPr bwMode="auto">
          <a:xfrm>
            <a:off x="2917812" y="3169285"/>
            <a:ext cx="49544" cy="50357"/>
          </a:xfrm>
          <a:custGeom>
            <a:avLst/>
            <a:gdLst>
              <a:gd name="T0" fmla="*/ 13 w 26"/>
              <a:gd name="T1" fmla="*/ 0 h 26"/>
              <a:gd name="T2" fmla="*/ 0 w 26"/>
              <a:gd name="T3" fmla="*/ 13 h 26"/>
              <a:gd name="T4" fmla="*/ 13 w 26"/>
              <a:gd name="T5" fmla="*/ 26 h 26"/>
              <a:gd name="T6" fmla="*/ 26 w 26"/>
              <a:gd name="T7" fmla="*/ 13 h 26"/>
              <a:gd name="T8" fmla="*/ 13 w 26"/>
              <a:gd name="T9" fmla="*/ 0 h 26"/>
              <a:gd name="T10" fmla="*/ 13 w 26"/>
              <a:gd name="T11" fmla="*/ 23 h 26"/>
              <a:gd name="T12" fmla="*/ 3 w 26"/>
              <a:gd name="T13" fmla="*/ 13 h 26"/>
              <a:gd name="T14" fmla="*/ 13 w 26"/>
              <a:gd name="T15" fmla="*/ 3 h 26"/>
              <a:gd name="T16" fmla="*/ 23 w 26"/>
              <a:gd name="T17" fmla="*/ 13 h 26"/>
              <a:gd name="T18" fmla="*/ 13 w 26"/>
              <a:gd name="T19" fmla="*/ 2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" h="26">
                <a:moveTo>
                  <a:pt x="13" y="0"/>
                </a:moveTo>
                <a:cubicBezTo>
                  <a:pt x="6" y="0"/>
                  <a:pt x="0" y="6"/>
                  <a:pt x="0" y="13"/>
                </a:cubicBezTo>
                <a:cubicBezTo>
                  <a:pt x="0" y="20"/>
                  <a:pt x="6" y="26"/>
                  <a:pt x="13" y="26"/>
                </a:cubicBezTo>
                <a:cubicBezTo>
                  <a:pt x="20" y="26"/>
                  <a:pt x="26" y="20"/>
                  <a:pt x="26" y="13"/>
                </a:cubicBezTo>
                <a:cubicBezTo>
                  <a:pt x="26" y="6"/>
                  <a:pt x="20" y="0"/>
                  <a:pt x="13" y="0"/>
                </a:cubicBezTo>
                <a:close/>
                <a:moveTo>
                  <a:pt x="13" y="23"/>
                </a:moveTo>
                <a:cubicBezTo>
                  <a:pt x="8" y="23"/>
                  <a:pt x="3" y="18"/>
                  <a:pt x="3" y="13"/>
                </a:cubicBezTo>
                <a:cubicBezTo>
                  <a:pt x="3" y="7"/>
                  <a:pt x="8" y="3"/>
                  <a:pt x="13" y="3"/>
                </a:cubicBezTo>
                <a:cubicBezTo>
                  <a:pt x="19" y="3"/>
                  <a:pt x="23" y="7"/>
                  <a:pt x="23" y="13"/>
                </a:cubicBezTo>
                <a:cubicBezTo>
                  <a:pt x="23" y="18"/>
                  <a:pt x="19" y="23"/>
                  <a:pt x="13" y="23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afc75ee45aa844d48c02e1aa41d0400e"/>
          <p:cNvSpPr>
            <a:spLocks noEditPoints="1"/>
          </p:cNvSpPr>
          <p:nvPr/>
        </p:nvSpPr>
        <p:spPr bwMode="auto">
          <a:xfrm>
            <a:off x="3029084" y="3136798"/>
            <a:ext cx="42234" cy="42234"/>
          </a:xfrm>
          <a:custGeom>
            <a:avLst/>
            <a:gdLst>
              <a:gd name="T0" fmla="*/ 11 w 22"/>
              <a:gd name="T1" fmla="*/ 0 h 22"/>
              <a:gd name="T2" fmla="*/ 0 w 22"/>
              <a:gd name="T3" fmla="*/ 11 h 22"/>
              <a:gd name="T4" fmla="*/ 11 w 22"/>
              <a:gd name="T5" fmla="*/ 22 h 22"/>
              <a:gd name="T6" fmla="*/ 22 w 22"/>
              <a:gd name="T7" fmla="*/ 11 h 22"/>
              <a:gd name="T8" fmla="*/ 11 w 22"/>
              <a:gd name="T9" fmla="*/ 0 h 22"/>
              <a:gd name="T10" fmla="*/ 11 w 22"/>
              <a:gd name="T11" fmla="*/ 17 h 22"/>
              <a:gd name="T12" fmla="*/ 5 w 22"/>
              <a:gd name="T13" fmla="*/ 11 h 22"/>
              <a:gd name="T14" fmla="*/ 11 w 22"/>
              <a:gd name="T15" fmla="*/ 5 h 22"/>
              <a:gd name="T16" fmla="*/ 17 w 22"/>
              <a:gd name="T17" fmla="*/ 11 h 22"/>
              <a:gd name="T18" fmla="*/ 11 w 22"/>
              <a:gd name="T19" fmla="*/ 17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" h="22">
                <a:moveTo>
                  <a:pt x="11" y="0"/>
                </a:moveTo>
                <a:cubicBezTo>
                  <a:pt x="5" y="0"/>
                  <a:pt x="0" y="5"/>
                  <a:pt x="0" y="11"/>
                </a:cubicBezTo>
                <a:cubicBezTo>
                  <a:pt x="0" y="17"/>
                  <a:pt x="5" y="22"/>
                  <a:pt x="11" y="22"/>
                </a:cubicBezTo>
                <a:cubicBezTo>
                  <a:pt x="17" y="22"/>
                  <a:pt x="22" y="17"/>
                  <a:pt x="22" y="11"/>
                </a:cubicBezTo>
                <a:cubicBezTo>
                  <a:pt x="22" y="5"/>
                  <a:pt x="17" y="0"/>
                  <a:pt x="11" y="0"/>
                </a:cubicBezTo>
                <a:close/>
                <a:moveTo>
                  <a:pt x="11" y="17"/>
                </a:moveTo>
                <a:cubicBezTo>
                  <a:pt x="8" y="17"/>
                  <a:pt x="5" y="14"/>
                  <a:pt x="5" y="11"/>
                </a:cubicBezTo>
                <a:cubicBezTo>
                  <a:pt x="5" y="8"/>
                  <a:pt x="8" y="5"/>
                  <a:pt x="11" y="5"/>
                </a:cubicBezTo>
                <a:cubicBezTo>
                  <a:pt x="14" y="5"/>
                  <a:pt x="17" y="8"/>
                  <a:pt x="17" y="11"/>
                </a:cubicBezTo>
                <a:cubicBezTo>
                  <a:pt x="17" y="14"/>
                  <a:pt x="14" y="17"/>
                  <a:pt x="11" y="17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fe38e272e8ca4c9bbb6c9e2af9cbff78"/>
          <p:cNvSpPr>
            <a:spLocks noEditPoints="1"/>
          </p:cNvSpPr>
          <p:nvPr/>
        </p:nvSpPr>
        <p:spPr bwMode="auto">
          <a:xfrm>
            <a:off x="2929183" y="3181468"/>
            <a:ext cx="26803" cy="26803"/>
          </a:xfrm>
          <a:custGeom>
            <a:avLst/>
            <a:gdLst>
              <a:gd name="T0" fmla="*/ 7 w 14"/>
              <a:gd name="T1" fmla="*/ 0 h 14"/>
              <a:gd name="T2" fmla="*/ 0 w 14"/>
              <a:gd name="T3" fmla="*/ 7 h 14"/>
              <a:gd name="T4" fmla="*/ 7 w 14"/>
              <a:gd name="T5" fmla="*/ 14 h 14"/>
              <a:gd name="T6" fmla="*/ 14 w 14"/>
              <a:gd name="T7" fmla="*/ 7 h 14"/>
              <a:gd name="T8" fmla="*/ 7 w 14"/>
              <a:gd name="T9" fmla="*/ 0 h 14"/>
              <a:gd name="T10" fmla="*/ 7 w 14"/>
              <a:gd name="T11" fmla="*/ 10 h 14"/>
              <a:gd name="T12" fmla="*/ 4 w 14"/>
              <a:gd name="T13" fmla="*/ 7 h 14"/>
              <a:gd name="T14" fmla="*/ 7 w 14"/>
              <a:gd name="T15" fmla="*/ 3 h 14"/>
              <a:gd name="T16" fmla="*/ 11 w 14"/>
              <a:gd name="T17" fmla="*/ 7 h 14"/>
              <a:gd name="T18" fmla="*/ 7 w 14"/>
              <a:gd name="T19" fmla="*/ 1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14">
                <a:moveTo>
                  <a:pt x="7" y="0"/>
                </a:moveTo>
                <a:cubicBezTo>
                  <a:pt x="3" y="0"/>
                  <a:pt x="0" y="3"/>
                  <a:pt x="0" y="7"/>
                </a:cubicBezTo>
                <a:cubicBezTo>
                  <a:pt x="0" y="11"/>
                  <a:pt x="3" y="14"/>
                  <a:pt x="7" y="14"/>
                </a:cubicBezTo>
                <a:cubicBezTo>
                  <a:pt x="11" y="14"/>
                  <a:pt x="14" y="11"/>
                  <a:pt x="14" y="7"/>
                </a:cubicBezTo>
                <a:cubicBezTo>
                  <a:pt x="14" y="3"/>
                  <a:pt x="11" y="0"/>
                  <a:pt x="7" y="0"/>
                </a:cubicBezTo>
                <a:close/>
                <a:moveTo>
                  <a:pt x="7" y="10"/>
                </a:moveTo>
                <a:cubicBezTo>
                  <a:pt x="5" y="10"/>
                  <a:pt x="4" y="9"/>
                  <a:pt x="4" y="7"/>
                </a:cubicBezTo>
                <a:cubicBezTo>
                  <a:pt x="4" y="5"/>
                  <a:pt x="5" y="3"/>
                  <a:pt x="7" y="3"/>
                </a:cubicBezTo>
                <a:cubicBezTo>
                  <a:pt x="9" y="3"/>
                  <a:pt x="11" y="5"/>
                  <a:pt x="11" y="7"/>
                </a:cubicBezTo>
                <a:cubicBezTo>
                  <a:pt x="11" y="9"/>
                  <a:pt x="9" y="10"/>
                  <a:pt x="7" y="1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b122fdbcdbad49f7939305a7cf82eb42"/>
          <p:cNvSpPr>
            <a:spLocks noEditPoints="1"/>
          </p:cNvSpPr>
          <p:nvPr/>
        </p:nvSpPr>
        <p:spPr bwMode="auto">
          <a:xfrm>
            <a:off x="3007966" y="3115680"/>
            <a:ext cx="84469" cy="84469"/>
          </a:xfrm>
          <a:custGeom>
            <a:avLst/>
            <a:gdLst>
              <a:gd name="T0" fmla="*/ 22 w 44"/>
              <a:gd name="T1" fmla="*/ 0 h 44"/>
              <a:gd name="T2" fmla="*/ 0 w 44"/>
              <a:gd name="T3" fmla="*/ 22 h 44"/>
              <a:gd name="T4" fmla="*/ 22 w 44"/>
              <a:gd name="T5" fmla="*/ 44 h 44"/>
              <a:gd name="T6" fmla="*/ 44 w 44"/>
              <a:gd name="T7" fmla="*/ 22 h 44"/>
              <a:gd name="T8" fmla="*/ 22 w 44"/>
              <a:gd name="T9" fmla="*/ 0 h 44"/>
              <a:gd name="T10" fmla="*/ 22 w 44"/>
              <a:gd name="T11" fmla="*/ 39 h 44"/>
              <a:gd name="T12" fmla="*/ 5 w 44"/>
              <a:gd name="T13" fmla="*/ 22 h 44"/>
              <a:gd name="T14" fmla="*/ 22 w 44"/>
              <a:gd name="T15" fmla="*/ 6 h 44"/>
              <a:gd name="T16" fmla="*/ 39 w 44"/>
              <a:gd name="T17" fmla="*/ 22 h 44"/>
              <a:gd name="T18" fmla="*/ 22 w 44"/>
              <a:gd name="T19" fmla="*/ 39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" h="44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4"/>
                  <a:pt x="10" y="44"/>
                  <a:pt x="22" y="44"/>
                </a:cubicBezTo>
                <a:cubicBezTo>
                  <a:pt x="34" y="44"/>
                  <a:pt x="44" y="34"/>
                  <a:pt x="44" y="22"/>
                </a:cubicBezTo>
                <a:cubicBezTo>
                  <a:pt x="44" y="10"/>
                  <a:pt x="34" y="0"/>
                  <a:pt x="22" y="0"/>
                </a:cubicBezTo>
                <a:close/>
                <a:moveTo>
                  <a:pt x="22" y="39"/>
                </a:moveTo>
                <a:cubicBezTo>
                  <a:pt x="13" y="39"/>
                  <a:pt x="5" y="31"/>
                  <a:pt x="5" y="22"/>
                </a:cubicBezTo>
                <a:cubicBezTo>
                  <a:pt x="5" y="13"/>
                  <a:pt x="13" y="6"/>
                  <a:pt x="22" y="6"/>
                </a:cubicBezTo>
                <a:cubicBezTo>
                  <a:pt x="31" y="6"/>
                  <a:pt x="39" y="13"/>
                  <a:pt x="39" y="22"/>
                </a:cubicBezTo>
                <a:cubicBezTo>
                  <a:pt x="39" y="31"/>
                  <a:pt x="31" y="39"/>
                  <a:pt x="22" y="39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b39ef8daa3714c4c8b1434da8a55d5de"/>
          <p:cNvSpPr>
            <a:spLocks noEditPoints="1"/>
          </p:cNvSpPr>
          <p:nvPr/>
        </p:nvSpPr>
        <p:spPr bwMode="auto">
          <a:xfrm>
            <a:off x="2857709" y="3023902"/>
            <a:ext cx="350058" cy="391480"/>
          </a:xfrm>
          <a:custGeom>
            <a:avLst/>
            <a:gdLst>
              <a:gd name="T0" fmla="*/ 157 w 182"/>
              <a:gd name="T1" fmla="*/ 96 h 204"/>
              <a:gd name="T2" fmla="*/ 153 w 182"/>
              <a:gd name="T3" fmla="*/ 48 h 204"/>
              <a:gd name="T4" fmla="*/ 78 w 182"/>
              <a:gd name="T5" fmla="*/ 0 h 204"/>
              <a:gd name="T6" fmla="*/ 1 w 182"/>
              <a:gd name="T7" fmla="*/ 79 h 204"/>
              <a:gd name="T8" fmla="*/ 0 w 182"/>
              <a:gd name="T9" fmla="*/ 204 h 204"/>
              <a:gd name="T10" fmla="*/ 113 w 182"/>
              <a:gd name="T11" fmla="*/ 176 h 204"/>
              <a:gd name="T12" fmla="*/ 147 w 182"/>
              <a:gd name="T13" fmla="*/ 176 h 204"/>
              <a:gd name="T14" fmla="*/ 147 w 182"/>
              <a:gd name="T15" fmla="*/ 176 h 204"/>
              <a:gd name="T16" fmla="*/ 156 w 182"/>
              <a:gd name="T17" fmla="*/ 151 h 204"/>
              <a:gd name="T18" fmla="*/ 146 w 182"/>
              <a:gd name="T19" fmla="*/ 145 h 204"/>
              <a:gd name="T20" fmla="*/ 156 w 182"/>
              <a:gd name="T21" fmla="*/ 140 h 204"/>
              <a:gd name="T22" fmla="*/ 155 w 182"/>
              <a:gd name="T23" fmla="*/ 138 h 204"/>
              <a:gd name="T24" fmla="*/ 170 w 182"/>
              <a:gd name="T25" fmla="*/ 111 h 204"/>
              <a:gd name="T26" fmla="*/ 62 w 182"/>
              <a:gd name="T27" fmla="*/ 93 h 204"/>
              <a:gd name="T28" fmla="*/ 62 w 182"/>
              <a:gd name="T29" fmla="*/ 102 h 204"/>
              <a:gd name="T30" fmla="*/ 54 w 182"/>
              <a:gd name="T31" fmla="*/ 105 h 204"/>
              <a:gd name="T32" fmla="*/ 48 w 182"/>
              <a:gd name="T33" fmla="*/ 110 h 204"/>
              <a:gd name="T34" fmla="*/ 40 w 182"/>
              <a:gd name="T35" fmla="*/ 107 h 204"/>
              <a:gd name="T36" fmla="*/ 32 w 182"/>
              <a:gd name="T37" fmla="*/ 107 h 204"/>
              <a:gd name="T38" fmla="*/ 28 w 182"/>
              <a:gd name="T39" fmla="*/ 99 h 204"/>
              <a:gd name="T40" fmla="*/ 22 w 182"/>
              <a:gd name="T41" fmla="*/ 93 h 204"/>
              <a:gd name="T42" fmla="*/ 26 w 182"/>
              <a:gd name="T43" fmla="*/ 85 h 204"/>
              <a:gd name="T44" fmla="*/ 26 w 182"/>
              <a:gd name="T45" fmla="*/ 76 h 204"/>
              <a:gd name="T46" fmla="*/ 34 w 182"/>
              <a:gd name="T47" fmla="*/ 73 h 204"/>
              <a:gd name="T48" fmla="*/ 40 w 182"/>
              <a:gd name="T49" fmla="*/ 68 h 204"/>
              <a:gd name="T50" fmla="*/ 48 w 182"/>
              <a:gd name="T51" fmla="*/ 71 h 204"/>
              <a:gd name="T52" fmla="*/ 57 w 182"/>
              <a:gd name="T53" fmla="*/ 71 h 204"/>
              <a:gd name="T54" fmla="*/ 60 w 182"/>
              <a:gd name="T55" fmla="*/ 79 h 204"/>
              <a:gd name="T56" fmla="*/ 66 w 182"/>
              <a:gd name="T57" fmla="*/ 85 h 204"/>
              <a:gd name="T58" fmla="*/ 136 w 182"/>
              <a:gd name="T59" fmla="*/ 77 h 204"/>
              <a:gd name="T60" fmla="*/ 126 w 182"/>
              <a:gd name="T61" fmla="*/ 87 h 204"/>
              <a:gd name="T62" fmla="*/ 121 w 182"/>
              <a:gd name="T63" fmla="*/ 100 h 204"/>
              <a:gd name="T64" fmla="*/ 107 w 182"/>
              <a:gd name="T65" fmla="*/ 100 h 204"/>
              <a:gd name="T66" fmla="*/ 94 w 182"/>
              <a:gd name="T67" fmla="*/ 105 h 204"/>
              <a:gd name="T68" fmla="*/ 83 w 182"/>
              <a:gd name="T69" fmla="*/ 96 h 204"/>
              <a:gd name="T70" fmla="*/ 70 w 182"/>
              <a:gd name="T71" fmla="*/ 91 h 204"/>
              <a:gd name="T72" fmla="*/ 70 w 182"/>
              <a:gd name="T73" fmla="*/ 77 h 204"/>
              <a:gd name="T74" fmla="*/ 64 w 182"/>
              <a:gd name="T75" fmla="*/ 64 h 204"/>
              <a:gd name="T76" fmla="*/ 74 w 182"/>
              <a:gd name="T77" fmla="*/ 53 h 204"/>
              <a:gd name="T78" fmla="*/ 79 w 182"/>
              <a:gd name="T79" fmla="*/ 40 h 204"/>
              <a:gd name="T80" fmla="*/ 94 w 182"/>
              <a:gd name="T81" fmla="*/ 40 h 204"/>
              <a:gd name="T82" fmla="*/ 107 w 182"/>
              <a:gd name="T83" fmla="*/ 35 h 204"/>
              <a:gd name="T84" fmla="*/ 117 w 182"/>
              <a:gd name="T85" fmla="*/ 44 h 204"/>
              <a:gd name="T86" fmla="*/ 130 w 182"/>
              <a:gd name="T87" fmla="*/ 49 h 204"/>
              <a:gd name="T88" fmla="*/ 130 w 182"/>
              <a:gd name="T89" fmla="*/ 64 h 204"/>
              <a:gd name="T90" fmla="*/ 136 w 182"/>
              <a:gd name="T91" fmla="*/ 77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2" h="204">
                <a:moveTo>
                  <a:pt x="170" y="111"/>
                </a:moveTo>
                <a:cubicBezTo>
                  <a:pt x="166" y="107"/>
                  <a:pt x="160" y="102"/>
                  <a:pt x="157" y="96"/>
                </a:cubicBezTo>
                <a:cubicBezTo>
                  <a:pt x="153" y="87"/>
                  <a:pt x="158" y="79"/>
                  <a:pt x="157" y="70"/>
                </a:cubicBezTo>
                <a:cubicBezTo>
                  <a:pt x="157" y="63"/>
                  <a:pt x="155" y="54"/>
                  <a:pt x="153" y="48"/>
                </a:cubicBezTo>
                <a:cubicBezTo>
                  <a:pt x="149" y="37"/>
                  <a:pt x="142" y="28"/>
                  <a:pt x="133" y="21"/>
                </a:cubicBezTo>
                <a:cubicBezTo>
                  <a:pt x="119" y="8"/>
                  <a:pt x="100" y="0"/>
                  <a:pt x="78" y="0"/>
                </a:cubicBezTo>
                <a:cubicBezTo>
                  <a:pt x="35" y="0"/>
                  <a:pt x="0" y="32"/>
                  <a:pt x="0" y="71"/>
                </a:cubicBezTo>
                <a:cubicBezTo>
                  <a:pt x="0" y="74"/>
                  <a:pt x="0" y="77"/>
                  <a:pt x="1" y="79"/>
                </a:cubicBezTo>
                <a:cubicBezTo>
                  <a:pt x="1" y="96"/>
                  <a:pt x="6" y="117"/>
                  <a:pt x="22" y="139"/>
                </a:cubicBezTo>
                <a:cubicBezTo>
                  <a:pt x="22" y="139"/>
                  <a:pt x="43" y="182"/>
                  <a:pt x="0" y="204"/>
                </a:cubicBezTo>
                <a:cubicBezTo>
                  <a:pt x="95" y="204"/>
                  <a:pt x="95" y="204"/>
                  <a:pt x="95" y="204"/>
                </a:cubicBezTo>
                <a:cubicBezTo>
                  <a:pt x="95" y="204"/>
                  <a:pt x="102" y="176"/>
                  <a:pt x="113" y="176"/>
                </a:cubicBezTo>
                <a:cubicBezTo>
                  <a:pt x="123" y="176"/>
                  <a:pt x="133" y="177"/>
                  <a:pt x="142" y="176"/>
                </a:cubicBezTo>
                <a:cubicBezTo>
                  <a:pt x="144" y="177"/>
                  <a:pt x="146" y="176"/>
                  <a:pt x="147" y="176"/>
                </a:cubicBezTo>
                <a:cubicBezTo>
                  <a:pt x="147" y="176"/>
                  <a:pt x="147" y="176"/>
                  <a:pt x="147" y="176"/>
                </a:cubicBezTo>
                <a:cubicBezTo>
                  <a:pt x="147" y="176"/>
                  <a:pt x="147" y="176"/>
                  <a:pt x="147" y="176"/>
                </a:cubicBezTo>
                <a:cubicBezTo>
                  <a:pt x="154" y="173"/>
                  <a:pt x="149" y="157"/>
                  <a:pt x="149" y="157"/>
                </a:cubicBezTo>
                <a:cubicBezTo>
                  <a:pt x="153" y="155"/>
                  <a:pt x="156" y="153"/>
                  <a:pt x="156" y="151"/>
                </a:cubicBezTo>
                <a:cubicBezTo>
                  <a:pt x="156" y="150"/>
                  <a:pt x="156" y="150"/>
                  <a:pt x="156" y="150"/>
                </a:cubicBezTo>
                <a:cubicBezTo>
                  <a:pt x="156" y="148"/>
                  <a:pt x="152" y="146"/>
                  <a:pt x="146" y="145"/>
                </a:cubicBezTo>
                <a:cubicBezTo>
                  <a:pt x="149" y="145"/>
                  <a:pt x="149" y="145"/>
                  <a:pt x="149" y="145"/>
                </a:cubicBezTo>
                <a:cubicBezTo>
                  <a:pt x="153" y="145"/>
                  <a:pt x="156" y="143"/>
                  <a:pt x="156" y="140"/>
                </a:cubicBezTo>
                <a:cubicBezTo>
                  <a:pt x="156" y="140"/>
                  <a:pt x="156" y="140"/>
                  <a:pt x="156" y="140"/>
                </a:cubicBezTo>
                <a:cubicBezTo>
                  <a:pt x="156" y="139"/>
                  <a:pt x="156" y="138"/>
                  <a:pt x="155" y="138"/>
                </a:cubicBezTo>
                <a:cubicBezTo>
                  <a:pt x="156" y="135"/>
                  <a:pt x="159" y="121"/>
                  <a:pt x="160" y="121"/>
                </a:cubicBezTo>
                <a:cubicBezTo>
                  <a:pt x="182" y="119"/>
                  <a:pt x="170" y="111"/>
                  <a:pt x="170" y="111"/>
                </a:cubicBezTo>
                <a:close/>
                <a:moveTo>
                  <a:pt x="66" y="93"/>
                </a:moveTo>
                <a:cubicBezTo>
                  <a:pt x="62" y="93"/>
                  <a:pt x="62" y="93"/>
                  <a:pt x="62" y="93"/>
                </a:cubicBezTo>
                <a:cubicBezTo>
                  <a:pt x="62" y="95"/>
                  <a:pt x="61" y="97"/>
                  <a:pt x="60" y="99"/>
                </a:cubicBezTo>
                <a:cubicBezTo>
                  <a:pt x="62" y="102"/>
                  <a:pt x="62" y="102"/>
                  <a:pt x="62" y="102"/>
                </a:cubicBezTo>
                <a:cubicBezTo>
                  <a:pt x="57" y="107"/>
                  <a:pt x="57" y="107"/>
                  <a:pt x="57" y="107"/>
                </a:cubicBezTo>
                <a:cubicBezTo>
                  <a:pt x="54" y="105"/>
                  <a:pt x="54" y="105"/>
                  <a:pt x="54" y="105"/>
                </a:cubicBezTo>
                <a:cubicBezTo>
                  <a:pt x="52" y="106"/>
                  <a:pt x="50" y="107"/>
                  <a:pt x="48" y="107"/>
                </a:cubicBezTo>
                <a:cubicBezTo>
                  <a:pt x="48" y="110"/>
                  <a:pt x="48" y="110"/>
                  <a:pt x="48" y="110"/>
                </a:cubicBezTo>
                <a:cubicBezTo>
                  <a:pt x="40" y="110"/>
                  <a:pt x="40" y="110"/>
                  <a:pt x="40" y="110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38" y="107"/>
                  <a:pt x="36" y="106"/>
                  <a:pt x="34" y="105"/>
                </a:cubicBezTo>
                <a:cubicBezTo>
                  <a:pt x="32" y="107"/>
                  <a:pt x="32" y="107"/>
                  <a:pt x="32" y="107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28" y="99"/>
                  <a:pt x="28" y="99"/>
                  <a:pt x="28" y="99"/>
                </a:cubicBezTo>
                <a:cubicBezTo>
                  <a:pt x="27" y="97"/>
                  <a:pt x="26" y="95"/>
                  <a:pt x="26" y="93"/>
                </a:cubicBezTo>
                <a:cubicBezTo>
                  <a:pt x="22" y="93"/>
                  <a:pt x="22" y="93"/>
                  <a:pt x="22" y="93"/>
                </a:cubicBezTo>
                <a:cubicBezTo>
                  <a:pt x="22" y="85"/>
                  <a:pt x="22" y="85"/>
                  <a:pt x="22" y="85"/>
                </a:cubicBezTo>
                <a:cubicBezTo>
                  <a:pt x="26" y="85"/>
                  <a:pt x="26" y="85"/>
                  <a:pt x="26" y="85"/>
                </a:cubicBezTo>
                <a:cubicBezTo>
                  <a:pt x="26" y="83"/>
                  <a:pt x="27" y="81"/>
                  <a:pt x="28" y="79"/>
                </a:cubicBezTo>
                <a:cubicBezTo>
                  <a:pt x="26" y="76"/>
                  <a:pt x="26" y="76"/>
                  <a:pt x="26" y="76"/>
                </a:cubicBezTo>
                <a:cubicBezTo>
                  <a:pt x="31" y="71"/>
                  <a:pt x="31" y="71"/>
                  <a:pt x="31" y="71"/>
                </a:cubicBezTo>
                <a:cubicBezTo>
                  <a:pt x="34" y="73"/>
                  <a:pt x="34" y="73"/>
                  <a:pt x="34" y="73"/>
                </a:cubicBezTo>
                <a:cubicBezTo>
                  <a:pt x="36" y="72"/>
                  <a:pt x="38" y="71"/>
                  <a:pt x="40" y="71"/>
                </a:cubicBezTo>
                <a:cubicBezTo>
                  <a:pt x="40" y="68"/>
                  <a:pt x="40" y="68"/>
                  <a:pt x="40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71"/>
                  <a:pt x="48" y="71"/>
                  <a:pt x="48" y="71"/>
                </a:cubicBezTo>
                <a:cubicBezTo>
                  <a:pt x="50" y="71"/>
                  <a:pt x="52" y="72"/>
                  <a:pt x="54" y="73"/>
                </a:cubicBezTo>
                <a:cubicBezTo>
                  <a:pt x="57" y="71"/>
                  <a:pt x="57" y="71"/>
                  <a:pt x="57" y="71"/>
                </a:cubicBezTo>
                <a:cubicBezTo>
                  <a:pt x="63" y="76"/>
                  <a:pt x="63" y="76"/>
                  <a:pt x="63" y="76"/>
                </a:cubicBezTo>
                <a:cubicBezTo>
                  <a:pt x="60" y="79"/>
                  <a:pt x="60" y="79"/>
                  <a:pt x="60" y="79"/>
                </a:cubicBezTo>
                <a:cubicBezTo>
                  <a:pt x="61" y="81"/>
                  <a:pt x="62" y="83"/>
                  <a:pt x="63" y="85"/>
                </a:cubicBezTo>
                <a:cubicBezTo>
                  <a:pt x="66" y="85"/>
                  <a:pt x="66" y="85"/>
                  <a:pt x="66" y="85"/>
                </a:cubicBezTo>
                <a:lnTo>
                  <a:pt x="66" y="93"/>
                </a:lnTo>
                <a:close/>
                <a:moveTo>
                  <a:pt x="136" y="77"/>
                </a:moveTo>
                <a:cubicBezTo>
                  <a:pt x="130" y="77"/>
                  <a:pt x="130" y="77"/>
                  <a:pt x="130" y="77"/>
                </a:cubicBezTo>
                <a:cubicBezTo>
                  <a:pt x="129" y="80"/>
                  <a:pt x="128" y="84"/>
                  <a:pt x="126" y="87"/>
                </a:cubicBezTo>
                <a:cubicBezTo>
                  <a:pt x="130" y="91"/>
                  <a:pt x="130" y="91"/>
                  <a:pt x="130" y="91"/>
                </a:cubicBezTo>
                <a:cubicBezTo>
                  <a:pt x="121" y="100"/>
                  <a:pt x="121" y="100"/>
                  <a:pt x="121" y="100"/>
                </a:cubicBezTo>
                <a:cubicBezTo>
                  <a:pt x="117" y="96"/>
                  <a:pt x="117" y="96"/>
                  <a:pt x="117" y="96"/>
                </a:cubicBezTo>
                <a:cubicBezTo>
                  <a:pt x="114" y="98"/>
                  <a:pt x="110" y="99"/>
                  <a:pt x="107" y="100"/>
                </a:cubicBezTo>
                <a:cubicBezTo>
                  <a:pt x="107" y="105"/>
                  <a:pt x="107" y="105"/>
                  <a:pt x="107" y="105"/>
                </a:cubicBezTo>
                <a:cubicBezTo>
                  <a:pt x="94" y="105"/>
                  <a:pt x="94" y="105"/>
                  <a:pt x="94" y="105"/>
                </a:cubicBezTo>
                <a:cubicBezTo>
                  <a:pt x="94" y="100"/>
                  <a:pt x="94" y="100"/>
                  <a:pt x="94" y="100"/>
                </a:cubicBezTo>
                <a:cubicBezTo>
                  <a:pt x="90" y="100"/>
                  <a:pt x="86" y="98"/>
                  <a:pt x="83" y="96"/>
                </a:cubicBezTo>
                <a:cubicBezTo>
                  <a:pt x="79" y="100"/>
                  <a:pt x="79" y="100"/>
                  <a:pt x="79" y="100"/>
                </a:cubicBezTo>
                <a:cubicBezTo>
                  <a:pt x="70" y="91"/>
                  <a:pt x="70" y="91"/>
                  <a:pt x="70" y="91"/>
                </a:cubicBezTo>
                <a:cubicBezTo>
                  <a:pt x="74" y="87"/>
                  <a:pt x="74" y="87"/>
                  <a:pt x="74" y="87"/>
                </a:cubicBezTo>
                <a:cubicBezTo>
                  <a:pt x="72" y="84"/>
                  <a:pt x="71" y="81"/>
                  <a:pt x="70" y="77"/>
                </a:cubicBezTo>
                <a:cubicBezTo>
                  <a:pt x="64" y="77"/>
                  <a:pt x="64" y="77"/>
                  <a:pt x="64" y="77"/>
                </a:cubicBezTo>
                <a:cubicBezTo>
                  <a:pt x="64" y="64"/>
                  <a:pt x="64" y="64"/>
                  <a:pt x="64" y="64"/>
                </a:cubicBezTo>
                <a:cubicBezTo>
                  <a:pt x="70" y="64"/>
                  <a:pt x="70" y="64"/>
                  <a:pt x="70" y="64"/>
                </a:cubicBezTo>
                <a:cubicBezTo>
                  <a:pt x="70" y="60"/>
                  <a:pt x="72" y="56"/>
                  <a:pt x="74" y="53"/>
                </a:cubicBezTo>
                <a:cubicBezTo>
                  <a:pt x="70" y="49"/>
                  <a:pt x="70" y="49"/>
                  <a:pt x="70" y="49"/>
                </a:cubicBezTo>
                <a:cubicBezTo>
                  <a:pt x="79" y="40"/>
                  <a:pt x="79" y="40"/>
                  <a:pt x="79" y="40"/>
                </a:cubicBezTo>
                <a:cubicBezTo>
                  <a:pt x="83" y="44"/>
                  <a:pt x="83" y="44"/>
                  <a:pt x="83" y="44"/>
                </a:cubicBezTo>
                <a:cubicBezTo>
                  <a:pt x="86" y="42"/>
                  <a:pt x="90" y="41"/>
                  <a:pt x="94" y="40"/>
                </a:cubicBezTo>
                <a:cubicBezTo>
                  <a:pt x="94" y="35"/>
                  <a:pt x="94" y="35"/>
                  <a:pt x="94" y="35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7" y="40"/>
                  <a:pt x="107" y="40"/>
                  <a:pt x="107" y="40"/>
                </a:cubicBezTo>
                <a:cubicBezTo>
                  <a:pt x="110" y="41"/>
                  <a:pt x="114" y="42"/>
                  <a:pt x="117" y="44"/>
                </a:cubicBezTo>
                <a:cubicBezTo>
                  <a:pt x="121" y="40"/>
                  <a:pt x="121" y="40"/>
                  <a:pt x="121" y="40"/>
                </a:cubicBezTo>
                <a:cubicBezTo>
                  <a:pt x="130" y="49"/>
                  <a:pt x="130" y="49"/>
                  <a:pt x="130" y="49"/>
                </a:cubicBezTo>
                <a:cubicBezTo>
                  <a:pt x="126" y="53"/>
                  <a:pt x="126" y="53"/>
                  <a:pt x="126" y="53"/>
                </a:cubicBezTo>
                <a:cubicBezTo>
                  <a:pt x="128" y="57"/>
                  <a:pt x="130" y="60"/>
                  <a:pt x="130" y="64"/>
                </a:cubicBezTo>
                <a:cubicBezTo>
                  <a:pt x="136" y="64"/>
                  <a:pt x="136" y="64"/>
                  <a:pt x="136" y="64"/>
                </a:cubicBezTo>
                <a:lnTo>
                  <a:pt x="136" y="77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330700" y="2984500"/>
            <a:ext cx="5016500" cy="228600"/>
          </a:xfrm>
          <a:prstGeom prst="rect">
            <a:avLst/>
          </a:prstGeom>
        </p:spPr>
        <p:txBody>
          <a:bodyPr wrap="square" rtlCol="0" anchor="t"/>
          <a:lstStyle/>
          <a:p>
            <a:pPr algn="l" fontAlgn="t">
              <a:defRPr/>
            </a:pPr>
            <a:r>
              <a:rPr lang="en-US" sz="1800" b="1">
                <a:solidFill>
                  <a:srgbClr val="FFFFFF"/>
                </a:solidFill>
                <a:ea typeface="微软雅黑" panose="020B0503020204020204" charset="-122"/>
              </a:rPr>
              <a:t>水资源的现状和挑战</a:t>
            </a:r>
            <a:endParaRPr lang="en-US" sz="1100"/>
          </a:p>
        </p:txBody>
      </p:sp>
      <p:sp>
        <p:nvSpPr>
          <p:cNvPr id="19" name="00cdfce2b54d4f778d37c6d046a09810"/>
          <p:cNvSpPr/>
          <p:nvPr/>
        </p:nvSpPr>
        <p:spPr>
          <a:xfrm rot="16200000">
            <a:off x="6124481" y="1513139"/>
            <a:ext cx="660026" cy="5669310"/>
          </a:xfrm>
          <a:custGeom>
            <a:avLst/>
            <a:gdLst>
              <a:gd name="connsiteX0" fmla="*/ 660026 w 660026"/>
              <a:gd name="connsiteY0" fmla="*/ 339800 h 3148047"/>
              <a:gd name="connsiteX1" fmla="*/ 660026 w 660026"/>
              <a:gd name="connsiteY1" fmla="*/ 3038041 h 3148047"/>
              <a:gd name="connsiteX2" fmla="*/ 550020 w 660026"/>
              <a:gd name="connsiteY2" fmla="*/ 3148047 h 3148047"/>
              <a:gd name="connsiteX3" fmla="*/ 110006 w 660026"/>
              <a:gd name="connsiteY3" fmla="*/ 3148047 h 3148047"/>
              <a:gd name="connsiteX4" fmla="*/ 0 w 660026"/>
              <a:gd name="connsiteY4" fmla="*/ 3038041 h 3148047"/>
              <a:gd name="connsiteX5" fmla="*/ 0 w 660026"/>
              <a:gd name="connsiteY5" fmla="*/ 339800 h 3148047"/>
              <a:gd name="connsiteX6" fmla="*/ 110006 w 660026"/>
              <a:gd name="connsiteY6" fmla="*/ 229794 h 3148047"/>
              <a:gd name="connsiteX7" fmla="*/ 200383 w 660026"/>
              <a:gd name="connsiteY7" fmla="*/ 229794 h 3148047"/>
              <a:gd name="connsiteX8" fmla="*/ 330015 w 660026"/>
              <a:gd name="connsiteY8" fmla="*/ 0 h 3148047"/>
              <a:gd name="connsiteX9" fmla="*/ 459646 w 660026"/>
              <a:gd name="connsiteY9" fmla="*/ 229794 h 3148047"/>
              <a:gd name="connsiteX10" fmla="*/ 550020 w 660026"/>
              <a:gd name="connsiteY10" fmla="*/ 229794 h 3148047"/>
              <a:gd name="connsiteX11" fmla="*/ 660026 w 660026"/>
              <a:gd name="connsiteY11" fmla="*/ 339800 h 31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026" h="3148047">
                <a:moveTo>
                  <a:pt x="660026" y="339800"/>
                </a:moveTo>
                <a:lnTo>
                  <a:pt x="660026" y="3038041"/>
                </a:lnTo>
                <a:cubicBezTo>
                  <a:pt x="660026" y="3098796"/>
                  <a:pt x="610775" y="3148047"/>
                  <a:pt x="550020" y="3148047"/>
                </a:cubicBezTo>
                <a:lnTo>
                  <a:pt x="110006" y="3148047"/>
                </a:lnTo>
                <a:cubicBezTo>
                  <a:pt x="49251" y="3148047"/>
                  <a:pt x="0" y="3098796"/>
                  <a:pt x="0" y="3038041"/>
                </a:cubicBezTo>
                <a:lnTo>
                  <a:pt x="0" y="339800"/>
                </a:lnTo>
                <a:cubicBezTo>
                  <a:pt x="0" y="279045"/>
                  <a:pt x="49251" y="229794"/>
                  <a:pt x="110006" y="229794"/>
                </a:cubicBezTo>
                <a:lnTo>
                  <a:pt x="200383" y="229794"/>
                </a:lnTo>
                <a:lnTo>
                  <a:pt x="330015" y="0"/>
                </a:lnTo>
                <a:lnTo>
                  <a:pt x="459646" y="229794"/>
                </a:lnTo>
                <a:lnTo>
                  <a:pt x="550020" y="229794"/>
                </a:lnTo>
                <a:cubicBezTo>
                  <a:pt x="610775" y="229794"/>
                  <a:pt x="660026" y="279045"/>
                  <a:pt x="660026" y="339800"/>
                </a:cubicBezTo>
                <a:close/>
              </a:path>
            </a:pathLst>
          </a:custGeom>
          <a:solidFill>
            <a:srgbClr val="B6A0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0a705d6d814f4104b28139ab128d0822"/>
          <p:cNvSpPr/>
          <p:nvPr/>
        </p:nvSpPr>
        <p:spPr>
          <a:xfrm>
            <a:off x="2627484" y="3949349"/>
            <a:ext cx="798795" cy="798795"/>
          </a:xfrm>
          <a:prstGeom prst="ellipse">
            <a:avLst/>
          </a:prstGeom>
          <a:solidFill>
            <a:srgbClr val="B6A0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d33565343d204843ac92753da449faef"/>
          <p:cNvSpPr>
            <a:spLocks noEditPoints="1"/>
          </p:cNvSpPr>
          <p:nvPr/>
        </p:nvSpPr>
        <p:spPr bwMode="auto">
          <a:xfrm>
            <a:off x="2917812" y="4299585"/>
            <a:ext cx="49544" cy="50357"/>
          </a:xfrm>
          <a:custGeom>
            <a:avLst/>
            <a:gdLst>
              <a:gd name="T0" fmla="*/ 13 w 26"/>
              <a:gd name="T1" fmla="*/ 0 h 26"/>
              <a:gd name="T2" fmla="*/ 0 w 26"/>
              <a:gd name="T3" fmla="*/ 13 h 26"/>
              <a:gd name="T4" fmla="*/ 13 w 26"/>
              <a:gd name="T5" fmla="*/ 26 h 26"/>
              <a:gd name="T6" fmla="*/ 26 w 26"/>
              <a:gd name="T7" fmla="*/ 13 h 26"/>
              <a:gd name="T8" fmla="*/ 13 w 26"/>
              <a:gd name="T9" fmla="*/ 0 h 26"/>
              <a:gd name="T10" fmla="*/ 13 w 26"/>
              <a:gd name="T11" fmla="*/ 23 h 26"/>
              <a:gd name="T12" fmla="*/ 3 w 26"/>
              <a:gd name="T13" fmla="*/ 13 h 26"/>
              <a:gd name="T14" fmla="*/ 13 w 26"/>
              <a:gd name="T15" fmla="*/ 3 h 26"/>
              <a:gd name="T16" fmla="*/ 23 w 26"/>
              <a:gd name="T17" fmla="*/ 13 h 26"/>
              <a:gd name="T18" fmla="*/ 13 w 26"/>
              <a:gd name="T19" fmla="*/ 2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" h="26">
                <a:moveTo>
                  <a:pt x="13" y="0"/>
                </a:moveTo>
                <a:cubicBezTo>
                  <a:pt x="6" y="0"/>
                  <a:pt x="0" y="6"/>
                  <a:pt x="0" y="13"/>
                </a:cubicBezTo>
                <a:cubicBezTo>
                  <a:pt x="0" y="20"/>
                  <a:pt x="6" y="26"/>
                  <a:pt x="13" y="26"/>
                </a:cubicBezTo>
                <a:cubicBezTo>
                  <a:pt x="20" y="26"/>
                  <a:pt x="26" y="20"/>
                  <a:pt x="26" y="13"/>
                </a:cubicBezTo>
                <a:cubicBezTo>
                  <a:pt x="26" y="6"/>
                  <a:pt x="20" y="0"/>
                  <a:pt x="13" y="0"/>
                </a:cubicBezTo>
                <a:close/>
                <a:moveTo>
                  <a:pt x="13" y="23"/>
                </a:moveTo>
                <a:cubicBezTo>
                  <a:pt x="8" y="23"/>
                  <a:pt x="3" y="18"/>
                  <a:pt x="3" y="13"/>
                </a:cubicBezTo>
                <a:cubicBezTo>
                  <a:pt x="3" y="7"/>
                  <a:pt x="8" y="3"/>
                  <a:pt x="13" y="3"/>
                </a:cubicBezTo>
                <a:cubicBezTo>
                  <a:pt x="19" y="3"/>
                  <a:pt x="23" y="7"/>
                  <a:pt x="23" y="13"/>
                </a:cubicBezTo>
                <a:cubicBezTo>
                  <a:pt x="23" y="18"/>
                  <a:pt x="19" y="23"/>
                  <a:pt x="13" y="23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" name="db8b03256ad7480da0e6894d658835fb"/>
          <p:cNvSpPr>
            <a:spLocks noEditPoints="1"/>
          </p:cNvSpPr>
          <p:nvPr/>
        </p:nvSpPr>
        <p:spPr bwMode="auto">
          <a:xfrm>
            <a:off x="3029084" y="4267098"/>
            <a:ext cx="42234" cy="42234"/>
          </a:xfrm>
          <a:custGeom>
            <a:avLst/>
            <a:gdLst>
              <a:gd name="T0" fmla="*/ 11 w 22"/>
              <a:gd name="T1" fmla="*/ 0 h 22"/>
              <a:gd name="T2" fmla="*/ 0 w 22"/>
              <a:gd name="T3" fmla="*/ 11 h 22"/>
              <a:gd name="T4" fmla="*/ 11 w 22"/>
              <a:gd name="T5" fmla="*/ 22 h 22"/>
              <a:gd name="T6" fmla="*/ 22 w 22"/>
              <a:gd name="T7" fmla="*/ 11 h 22"/>
              <a:gd name="T8" fmla="*/ 11 w 22"/>
              <a:gd name="T9" fmla="*/ 0 h 22"/>
              <a:gd name="T10" fmla="*/ 11 w 22"/>
              <a:gd name="T11" fmla="*/ 17 h 22"/>
              <a:gd name="T12" fmla="*/ 5 w 22"/>
              <a:gd name="T13" fmla="*/ 11 h 22"/>
              <a:gd name="T14" fmla="*/ 11 w 22"/>
              <a:gd name="T15" fmla="*/ 5 h 22"/>
              <a:gd name="T16" fmla="*/ 17 w 22"/>
              <a:gd name="T17" fmla="*/ 11 h 22"/>
              <a:gd name="T18" fmla="*/ 11 w 22"/>
              <a:gd name="T19" fmla="*/ 17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" h="22">
                <a:moveTo>
                  <a:pt x="11" y="0"/>
                </a:moveTo>
                <a:cubicBezTo>
                  <a:pt x="5" y="0"/>
                  <a:pt x="0" y="5"/>
                  <a:pt x="0" y="11"/>
                </a:cubicBezTo>
                <a:cubicBezTo>
                  <a:pt x="0" y="17"/>
                  <a:pt x="5" y="22"/>
                  <a:pt x="11" y="22"/>
                </a:cubicBezTo>
                <a:cubicBezTo>
                  <a:pt x="17" y="22"/>
                  <a:pt x="22" y="17"/>
                  <a:pt x="22" y="11"/>
                </a:cubicBezTo>
                <a:cubicBezTo>
                  <a:pt x="22" y="5"/>
                  <a:pt x="17" y="0"/>
                  <a:pt x="11" y="0"/>
                </a:cubicBezTo>
                <a:close/>
                <a:moveTo>
                  <a:pt x="11" y="17"/>
                </a:moveTo>
                <a:cubicBezTo>
                  <a:pt x="8" y="17"/>
                  <a:pt x="5" y="14"/>
                  <a:pt x="5" y="11"/>
                </a:cubicBezTo>
                <a:cubicBezTo>
                  <a:pt x="5" y="8"/>
                  <a:pt x="8" y="5"/>
                  <a:pt x="11" y="5"/>
                </a:cubicBezTo>
                <a:cubicBezTo>
                  <a:pt x="14" y="5"/>
                  <a:pt x="17" y="8"/>
                  <a:pt x="17" y="11"/>
                </a:cubicBezTo>
                <a:cubicBezTo>
                  <a:pt x="17" y="14"/>
                  <a:pt x="14" y="17"/>
                  <a:pt x="11" y="17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" name="6c01e4bb71504a088ebc1f48e6ceab07"/>
          <p:cNvSpPr>
            <a:spLocks noEditPoints="1"/>
          </p:cNvSpPr>
          <p:nvPr/>
        </p:nvSpPr>
        <p:spPr bwMode="auto">
          <a:xfrm>
            <a:off x="2929183" y="4311768"/>
            <a:ext cx="26803" cy="26803"/>
          </a:xfrm>
          <a:custGeom>
            <a:avLst/>
            <a:gdLst>
              <a:gd name="T0" fmla="*/ 7 w 14"/>
              <a:gd name="T1" fmla="*/ 0 h 14"/>
              <a:gd name="T2" fmla="*/ 0 w 14"/>
              <a:gd name="T3" fmla="*/ 7 h 14"/>
              <a:gd name="T4" fmla="*/ 7 w 14"/>
              <a:gd name="T5" fmla="*/ 14 h 14"/>
              <a:gd name="T6" fmla="*/ 14 w 14"/>
              <a:gd name="T7" fmla="*/ 7 h 14"/>
              <a:gd name="T8" fmla="*/ 7 w 14"/>
              <a:gd name="T9" fmla="*/ 0 h 14"/>
              <a:gd name="T10" fmla="*/ 7 w 14"/>
              <a:gd name="T11" fmla="*/ 10 h 14"/>
              <a:gd name="T12" fmla="*/ 4 w 14"/>
              <a:gd name="T13" fmla="*/ 7 h 14"/>
              <a:gd name="T14" fmla="*/ 7 w 14"/>
              <a:gd name="T15" fmla="*/ 3 h 14"/>
              <a:gd name="T16" fmla="*/ 11 w 14"/>
              <a:gd name="T17" fmla="*/ 7 h 14"/>
              <a:gd name="T18" fmla="*/ 7 w 14"/>
              <a:gd name="T19" fmla="*/ 1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14">
                <a:moveTo>
                  <a:pt x="7" y="0"/>
                </a:moveTo>
                <a:cubicBezTo>
                  <a:pt x="3" y="0"/>
                  <a:pt x="0" y="3"/>
                  <a:pt x="0" y="7"/>
                </a:cubicBezTo>
                <a:cubicBezTo>
                  <a:pt x="0" y="11"/>
                  <a:pt x="3" y="14"/>
                  <a:pt x="7" y="14"/>
                </a:cubicBezTo>
                <a:cubicBezTo>
                  <a:pt x="11" y="14"/>
                  <a:pt x="14" y="11"/>
                  <a:pt x="14" y="7"/>
                </a:cubicBezTo>
                <a:cubicBezTo>
                  <a:pt x="14" y="3"/>
                  <a:pt x="11" y="0"/>
                  <a:pt x="7" y="0"/>
                </a:cubicBezTo>
                <a:close/>
                <a:moveTo>
                  <a:pt x="7" y="10"/>
                </a:moveTo>
                <a:cubicBezTo>
                  <a:pt x="5" y="10"/>
                  <a:pt x="4" y="9"/>
                  <a:pt x="4" y="7"/>
                </a:cubicBezTo>
                <a:cubicBezTo>
                  <a:pt x="4" y="5"/>
                  <a:pt x="5" y="3"/>
                  <a:pt x="7" y="3"/>
                </a:cubicBezTo>
                <a:cubicBezTo>
                  <a:pt x="9" y="3"/>
                  <a:pt x="11" y="5"/>
                  <a:pt x="11" y="7"/>
                </a:cubicBezTo>
                <a:cubicBezTo>
                  <a:pt x="11" y="9"/>
                  <a:pt x="9" y="10"/>
                  <a:pt x="7" y="1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" name="094052b4592240729b86bf216a9784da"/>
          <p:cNvSpPr>
            <a:spLocks noEditPoints="1"/>
          </p:cNvSpPr>
          <p:nvPr/>
        </p:nvSpPr>
        <p:spPr bwMode="auto">
          <a:xfrm>
            <a:off x="3007966" y="4245980"/>
            <a:ext cx="84469" cy="84469"/>
          </a:xfrm>
          <a:custGeom>
            <a:avLst/>
            <a:gdLst>
              <a:gd name="T0" fmla="*/ 22 w 44"/>
              <a:gd name="T1" fmla="*/ 0 h 44"/>
              <a:gd name="T2" fmla="*/ 0 w 44"/>
              <a:gd name="T3" fmla="*/ 22 h 44"/>
              <a:gd name="T4" fmla="*/ 22 w 44"/>
              <a:gd name="T5" fmla="*/ 44 h 44"/>
              <a:gd name="T6" fmla="*/ 44 w 44"/>
              <a:gd name="T7" fmla="*/ 22 h 44"/>
              <a:gd name="T8" fmla="*/ 22 w 44"/>
              <a:gd name="T9" fmla="*/ 0 h 44"/>
              <a:gd name="T10" fmla="*/ 22 w 44"/>
              <a:gd name="T11" fmla="*/ 39 h 44"/>
              <a:gd name="T12" fmla="*/ 5 w 44"/>
              <a:gd name="T13" fmla="*/ 22 h 44"/>
              <a:gd name="T14" fmla="*/ 22 w 44"/>
              <a:gd name="T15" fmla="*/ 6 h 44"/>
              <a:gd name="T16" fmla="*/ 39 w 44"/>
              <a:gd name="T17" fmla="*/ 22 h 44"/>
              <a:gd name="T18" fmla="*/ 22 w 44"/>
              <a:gd name="T19" fmla="*/ 39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" h="44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4"/>
                  <a:pt x="10" y="44"/>
                  <a:pt x="22" y="44"/>
                </a:cubicBezTo>
                <a:cubicBezTo>
                  <a:pt x="34" y="44"/>
                  <a:pt x="44" y="34"/>
                  <a:pt x="44" y="22"/>
                </a:cubicBezTo>
                <a:cubicBezTo>
                  <a:pt x="44" y="10"/>
                  <a:pt x="34" y="0"/>
                  <a:pt x="22" y="0"/>
                </a:cubicBezTo>
                <a:close/>
                <a:moveTo>
                  <a:pt x="22" y="39"/>
                </a:moveTo>
                <a:cubicBezTo>
                  <a:pt x="13" y="39"/>
                  <a:pt x="5" y="31"/>
                  <a:pt x="5" y="22"/>
                </a:cubicBezTo>
                <a:cubicBezTo>
                  <a:pt x="5" y="13"/>
                  <a:pt x="13" y="6"/>
                  <a:pt x="22" y="6"/>
                </a:cubicBezTo>
                <a:cubicBezTo>
                  <a:pt x="31" y="6"/>
                  <a:pt x="39" y="13"/>
                  <a:pt x="39" y="22"/>
                </a:cubicBezTo>
                <a:cubicBezTo>
                  <a:pt x="39" y="31"/>
                  <a:pt x="31" y="39"/>
                  <a:pt x="22" y="39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" name="20bbd74a57b64c1a93b0a7bf5ef34481"/>
          <p:cNvSpPr>
            <a:spLocks noEditPoints="1"/>
          </p:cNvSpPr>
          <p:nvPr/>
        </p:nvSpPr>
        <p:spPr bwMode="auto">
          <a:xfrm>
            <a:off x="2857709" y="4154202"/>
            <a:ext cx="350058" cy="391480"/>
          </a:xfrm>
          <a:custGeom>
            <a:avLst/>
            <a:gdLst>
              <a:gd name="T0" fmla="*/ 157 w 182"/>
              <a:gd name="T1" fmla="*/ 96 h 204"/>
              <a:gd name="T2" fmla="*/ 153 w 182"/>
              <a:gd name="T3" fmla="*/ 48 h 204"/>
              <a:gd name="T4" fmla="*/ 78 w 182"/>
              <a:gd name="T5" fmla="*/ 0 h 204"/>
              <a:gd name="T6" fmla="*/ 1 w 182"/>
              <a:gd name="T7" fmla="*/ 79 h 204"/>
              <a:gd name="T8" fmla="*/ 0 w 182"/>
              <a:gd name="T9" fmla="*/ 204 h 204"/>
              <a:gd name="T10" fmla="*/ 113 w 182"/>
              <a:gd name="T11" fmla="*/ 176 h 204"/>
              <a:gd name="T12" fmla="*/ 147 w 182"/>
              <a:gd name="T13" fmla="*/ 176 h 204"/>
              <a:gd name="T14" fmla="*/ 147 w 182"/>
              <a:gd name="T15" fmla="*/ 176 h 204"/>
              <a:gd name="T16" fmla="*/ 156 w 182"/>
              <a:gd name="T17" fmla="*/ 151 h 204"/>
              <a:gd name="T18" fmla="*/ 146 w 182"/>
              <a:gd name="T19" fmla="*/ 145 h 204"/>
              <a:gd name="T20" fmla="*/ 156 w 182"/>
              <a:gd name="T21" fmla="*/ 140 h 204"/>
              <a:gd name="T22" fmla="*/ 155 w 182"/>
              <a:gd name="T23" fmla="*/ 138 h 204"/>
              <a:gd name="T24" fmla="*/ 170 w 182"/>
              <a:gd name="T25" fmla="*/ 111 h 204"/>
              <a:gd name="T26" fmla="*/ 62 w 182"/>
              <a:gd name="T27" fmla="*/ 93 h 204"/>
              <a:gd name="T28" fmla="*/ 62 w 182"/>
              <a:gd name="T29" fmla="*/ 102 h 204"/>
              <a:gd name="T30" fmla="*/ 54 w 182"/>
              <a:gd name="T31" fmla="*/ 105 h 204"/>
              <a:gd name="T32" fmla="*/ 48 w 182"/>
              <a:gd name="T33" fmla="*/ 110 h 204"/>
              <a:gd name="T34" fmla="*/ 40 w 182"/>
              <a:gd name="T35" fmla="*/ 107 h 204"/>
              <a:gd name="T36" fmla="*/ 32 w 182"/>
              <a:gd name="T37" fmla="*/ 107 h 204"/>
              <a:gd name="T38" fmla="*/ 28 w 182"/>
              <a:gd name="T39" fmla="*/ 99 h 204"/>
              <a:gd name="T40" fmla="*/ 22 w 182"/>
              <a:gd name="T41" fmla="*/ 93 h 204"/>
              <a:gd name="T42" fmla="*/ 26 w 182"/>
              <a:gd name="T43" fmla="*/ 85 h 204"/>
              <a:gd name="T44" fmla="*/ 26 w 182"/>
              <a:gd name="T45" fmla="*/ 76 h 204"/>
              <a:gd name="T46" fmla="*/ 34 w 182"/>
              <a:gd name="T47" fmla="*/ 73 h 204"/>
              <a:gd name="T48" fmla="*/ 40 w 182"/>
              <a:gd name="T49" fmla="*/ 68 h 204"/>
              <a:gd name="T50" fmla="*/ 48 w 182"/>
              <a:gd name="T51" fmla="*/ 71 h 204"/>
              <a:gd name="T52" fmla="*/ 57 w 182"/>
              <a:gd name="T53" fmla="*/ 71 h 204"/>
              <a:gd name="T54" fmla="*/ 60 w 182"/>
              <a:gd name="T55" fmla="*/ 79 h 204"/>
              <a:gd name="T56" fmla="*/ 66 w 182"/>
              <a:gd name="T57" fmla="*/ 85 h 204"/>
              <a:gd name="T58" fmla="*/ 136 w 182"/>
              <a:gd name="T59" fmla="*/ 77 h 204"/>
              <a:gd name="T60" fmla="*/ 126 w 182"/>
              <a:gd name="T61" fmla="*/ 87 h 204"/>
              <a:gd name="T62" fmla="*/ 121 w 182"/>
              <a:gd name="T63" fmla="*/ 100 h 204"/>
              <a:gd name="T64" fmla="*/ 107 w 182"/>
              <a:gd name="T65" fmla="*/ 100 h 204"/>
              <a:gd name="T66" fmla="*/ 94 w 182"/>
              <a:gd name="T67" fmla="*/ 105 h 204"/>
              <a:gd name="T68" fmla="*/ 83 w 182"/>
              <a:gd name="T69" fmla="*/ 96 h 204"/>
              <a:gd name="T70" fmla="*/ 70 w 182"/>
              <a:gd name="T71" fmla="*/ 91 h 204"/>
              <a:gd name="T72" fmla="*/ 70 w 182"/>
              <a:gd name="T73" fmla="*/ 77 h 204"/>
              <a:gd name="T74" fmla="*/ 64 w 182"/>
              <a:gd name="T75" fmla="*/ 64 h 204"/>
              <a:gd name="T76" fmla="*/ 74 w 182"/>
              <a:gd name="T77" fmla="*/ 53 h 204"/>
              <a:gd name="T78" fmla="*/ 79 w 182"/>
              <a:gd name="T79" fmla="*/ 40 h 204"/>
              <a:gd name="T80" fmla="*/ 94 w 182"/>
              <a:gd name="T81" fmla="*/ 40 h 204"/>
              <a:gd name="T82" fmla="*/ 107 w 182"/>
              <a:gd name="T83" fmla="*/ 35 h 204"/>
              <a:gd name="T84" fmla="*/ 117 w 182"/>
              <a:gd name="T85" fmla="*/ 44 h 204"/>
              <a:gd name="T86" fmla="*/ 130 w 182"/>
              <a:gd name="T87" fmla="*/ 49 h 204"/>
              <a:gd name="T88" fmla="*/ 130 w 182"/>
              <a:gd name="T89" fmla="*/ 64 h 204"/>
              <a:gd name="T90" fmla="*/ 136 w 182"/>
              <a:gd name="T91" fmla="*/ 77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2" h="204">
                <a:moveTo>
                  <a:pt x="170" y="111"/>
                </a:moveTo>
                <a:cubicBezTo>
                  <a:pt x="166" y="107"/>
                  <a:pt x="160" y="102"/>
                  <a:pt x="157" y="96"/>
                </a:cubicBezTo>
                <a:cubicBezTo>
                  <a:pt x="153" y="87"/>
                  <a:pt x="158" y="79"/>
                  <a:pt x="157" y="70"/>
                </a:cubicBezTo>
                <a:cubicBezTo>
                  <a:pt x="157" y="63"/>
                  <a:pt x="155" y="54"/>
                  <a:pt x="153" y="48"/>
                </a:cubicBezTo>
                <a:cubicBezTo>
                  <a:pt x="149" y="37"/>
                  <a:pt x="142" y="28"/>
                  <a:pt x="133" y="21"/>
                </a:cubicBezTo>
                <a:cubicBezTo>
                  <a:pt x="119" y="8"/>
                  <a:pt x="100" y="0"/>
                  <a:pt x="78" y="0"/>
                </a:cubicBezTo>
                <a:cubicBezTo>
                  <a:pt x="35" y="0"/>
                  <a:pt x="0" y="32"/>
                  <a:pt x="0" y="71"/>
                </a:cubicBezTo>
                <a:cubicBezTo>
                  <a:pt x="0" y="74"/>
                  <a:pt x="0" y="77"/>
                  <a:pt x="1" y="79"/>
                </a:cubicBezTo>
                <a:cubicBezTo>
                  <a:pt x="1" y="96"/>
                  <a:pt x="6" y="117"/>
                  <a:pt x="22" y="139"/>
                </a:cubicBezTo>
                <a:cubicBezTo>
                  <a:pt x="22" y="139"/>
                  <a:pt x="43" y="182"/>
                  <a:pt x="0" y="204"/>
                </a:cubicBezTo>
                <a:cubicBezTo>
                  <a:pt x="95" y="204"/>
                  <a:pt x="95" y="204"/>
                  <a:pt x="95" y="204"/>
                </a:cubicBezTo>
                <a:cubicBezTo>
                  <a:pt x="95" y="204"/>
                  <a:pt x="102" y="176"/>
                  <a:pt x="113" y="176"/>
                </a:cubicBezTo>
                <a:cubicBezTo>
                  <a:pt x="123" y="176"/>
                  <a:pt x="133" y="177"/>
                  <a:pt x="142" y="176"/>
                </a:cubicBezTo>
                <a:cubicBezTo>
                  <a:pt x="144" y="177"/>
                  <a:pt x="146" y="176"/>
                  <a:pt x="147" y="176"/>
                </a:cubicBezTo>
                <a:cubicBezTo>
                  <a:pt x="147" y="176"/>
                  <a:pt x="147" y="176"/>
                  <a:pt x="147" y="176"/>
                </a:cubicBezTo>
                <a:cubicBezTo>
                  <a:pt x="147" y="176"/>
                  <a:pt x="147" y="176"/>
                  <a:pt x="147" y="176"/>
                </a:cubicBezTo>
                <a:cubicBezTo>
                  <a:pt x="154" y="173"/>
                  <a:pt x="149" y="157"/>
                  <a:pt x="149" y="157"/>
                </a:cubicBezTo>
                <a:cubicBezTo>
                  <a:pt x="153" y="155"/>
                  <a:pt x="156" y="153"/>
                  <a:pt x="156" y="151"/>
                </a:cubicBezTo>
                <a:cubicBezTo>
                  <a:pt x="156" y="150"/>
                  <a:pt x="156" y="150"/>
                  <a:pt x="156" y="150"/>
                </a:cubicBezTo>
                <a:cubicBezTo>
                  <a:pt x="156" y="148"/>
                  <a:pt x="152" y="146"/>
                  <a:pt x="146" y="145"/>
                </a:cubicBezTo>
                <a:cubicBezTo>
                  <a:pt x="149" y="145"/>
                  <a:pt x="149" y="145"/>
                  <a:pt x="149" y="145"/>
                </a:cubicBezTo>
                <a:cubicBezTo>
                  <a:pt x="153" y="145"/>
                  <a:pt x="156" y="143"/>
                  <a:pt x="156" y="140"/>
                </a:cubicBezTo>
                <a:cubicBezTo>
                  <a:pt x="156" y="140"/>
                  <a:pt x="156" y="140"/>
                  <a:pt x="156" y="140"/>
                </a:cubicBezTo>
                <a:cubicBezTo>
                  <a:pt x="156" y="139"/>
                  <a:pt x="156" y="138"/>
                  <a:pt x="155" y="138"/>
                </a:cubicBezTo>
                <a:cubicBezTo>
                  <a:pt x="156" y="135"/>
                  <a:pt x="159" y="121"/>
                  <a:pt x="160" y="121"/>
                </a:cubicBezTo>
                <a:cubicBezTo>
                  <a:pt x="182" y="119"/>
                  <a:pt x="170" y="111"/>
                  <a:pt x="170" y="111"/>
                </a:cubicBezTo>
                <a:close/>
                <a:moveTo>
                  <a:pt x="66" y="93"/>
                </a:moveTo>
                <a:cubicBezTo>
                  <a:pt x="62" y="93"/>
                  <a:pt x="62" y="93"/>
                  <a:pt x="62" y="93"/>
                </a:cubicBezTo>
                <a:cubicBezTo>
                  <a:pt x="62" y="95"/>
                  <a:pt x="61" y="97"/>
                  <a:pt x="60" y="99"/>
                </a:cubicBezTo>
                <a:cubicBezTo>
                  <a:pt x="62" y="102"/>
                  <a:pt x="62" y="102"/>
                  <a:pt x="62" y="102"/>
                </a:cubicBezTo>
                <a:cubicBezTo>
                  <a:pt x="57" y="107"/>
                  <a:pt x="57" y="107"/>
                  <a:pt x="57" y="107"/>
                </a:cubicBezTo>
                <a:cubicBezTo>
                  <a:pt x="54" y="105"/>
                  <a:pt x="54" y="105"/>
                  <a:pt x="54" y="105"/>
                </a:cubicBezTo>
                <a:cubicBezTo>
                  <a:pt x="52" y="106"/>
                  <a:pt x="50" y="107"/>
                  <a:pt x="48" y="107"/>
                </a:cubicBezTo>
                <a:cubicBezTo>
                  <a:pt x="48" y="110"/>
                  <a:pt x="48" y="110"/>
                  <a:pt x="48" y="110"/>
                </a:cubicBezTo>
                <a:cubicBezTo>
                  <a:pt x="40" y="110"/>
                  <a:pt x="40" y="110"/>
                  <a:pt x="40" y="110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38" y="107"/>
                  <a:pt x="36" y="106"/>
                  <a:pt x="34" y="105"/>
                </a:cubicBezTo>
                <a:cubicBezTo>
                  <a:pt x="32" y="107"/>
                  <a:pt x="32" y="107"/>
                  <a:pt x="32" y="107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28" y="99"/>
                  <a:pt x="28" y="99"/>
                  <a:pt x="28" y="99"/>
                </a:cubicBezTo>
                <a:cubicBezTo>
                  <a:pt x="27" y="97"/>
                  <a:pt x="26" y="95"/>
                  <a:pt x="26" y="93"/>
                </a:cubicBezTo>
                <a:cubicBezTo>
                  <a:pt x="22" y="93"/>
                  <a:pt x="22" y="93"/>
                  <a:pt x="22" y="93"/>
                </a:cubicBezTo>
                <a:cubicBezTo>
                  <a:pt x="22" y="85"/>
                  <a:pt x="22" y="85"/>
                  <a:pt x="22" y="85"/>
                </a:cubicBezTo>
                <a:cubicBezTo>
                  <a:pt x="26" y="85"/>
                  <a:pt x="26" y="85"/>
                  <a:pt x="26" y="85"/>
                </a:cubicBezTo>
                <a:cubicBezTo>
                  <a:pt x="26" y="83"/>
                  <a:pt x="27" y="81"/>
                  <a:pt x="28" y="79"/>
                </a:cubicBezTo>
                <a:cubicBezTo>
                  <a:pt x="26" y="76"/>
                  <a:pt x="26" y="76"/>
                  <a:pt x="26" y="76"/>
                </a:cubicBezTo>
                <a:cubicBezTo>
                  <a:pt x="31" y="71"/>
                  <a:pt x="31" y="71"/>
                  <a:pt x="31" y="71"/>
                </a:cubicBezTo>
                <a:cubicBezTo>
                  <a:pt x="34" y="73"/>
                  <a:pt x="34" y="73"/>
                  <a:pt x="34" y="73"/>
                </a:cubicBezTo>
                <a:cubicBezTo>
                  <a:pt x="36" y="72"/>
                  <a:pt x="38" y="71"/>
                  <a:pt x="40" y="71"/>
                </a:cubicBezTo>
                <a:cubicBezTo>
                  <a:pt x="40" y="68"/>
                  <a:pt x="40" y="68"/>
                  <a:pt x="40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71"/>
                  <a:pt x="48" y="71"/>
                  <a:pt x="48" y="71"/>
                </a:cubicBezTo>
                <a:cubicBezTo>
                  <a:pt x="50" y="71"/>
                  <a:pt x="52" y="72"/>
                  <a:pt x="54" y="73"/>
                </a:cubicBezTo>
                <a:cubicBezTo>
                  <a:pt x="57" y="71"/>
                  <a:pt x="57" y="71"/>
                  <a:pt x="57" y="71"/>
                </a:cubicBezTo>
                <a:cubicBezTo>
                  <a:pt x="63" y="76"/>
                  <a:pt x="63" y="76"/>
                  <a:pt x="63" y="76"/>
                </a:cubicBezTo>
                <a:cubicBezTo>
                  <a:pt x="60" y="79"/>
                  <a:pt x="60" y="79"/>
                  <a:pt x="60" y="79"/>
                </a:cubicBezTo>
                <a:cubicBezTo>
                  <a:pt x="61" y="81"/>
                  <a:pt x="62" y="83"/>
                  <a:pt x="63" y="85"/>
                </a:cubicBezTo>
                <a:cubicBezTo>
                  <a:pt x="66" y="85"/>
                  <a:pt x="66" y="85"/>
                  <a:pt x="66" y="85"/>
                </a:cubicBezTo>
                <a:lnTo>
                  <a:pt x="66" y="93"/>
                </a:lnTo>
                <a:close/>
                <a:moveTo>
                  <a:pt x="136" y="77"/>
                </a:moveTo>
                <a:cubicBezTo>
                  <a:pt x="130" y="77"/>
                  <a:pt x="130" y="77"/>
                  <a:pt x="130" y="77"/>
                </a:cubicBezTo>
                <a:cubicBezTo>
                  <a:pt x="129" y="80"/>
                  <a:pt x="128" y="84"/>
                  <a:pt x="126" y="87"/>
                </a:cubicBezTo>
                <a:cubicBezTo>
                  <a:pt x="130" y="91"/>
                  <a:pt x="130" y="91"/>
                  <a:pt x="130" y="91"/>
                </a:cubicBezTo>
                <a:cubicBezTo>
                  <a:pt x="121" y="100"/>
                  <a:pt x="121" y="100"/>
                  <a:pt x="121" y="100"/>
                </a:cubicBezTo>
                <a:cubicBezTo>
                  <a:pt x="117" y="96"/>
                  <a:pt x="117" y="96"/>
                  <a:pt x="117" y="96"/>
                </a:cubicBezTo>
                <a:cubicBezTo>
                  <a:pt x="114" y="98"/>
                  <a:pt x="110" y="99"/>
                  <a:pt x="107" y="100"/>
                </a:cubicBezTo>
                <a:cubicBezTo>
                  <a:pt x="107" y="105"/>
                  <a:pt x="107" y="105"/>
                  <a:pt x="107" y="105"/>
                </a:cubicBezTo>
                <a:cubicBezTo>
                  <a:pt x="94" y="105"/>
                  <a:pt x="94" y="105"/>
                  <a:pt x="94" y="105"/>
                </a:cubicBezTo>
                <a:cubicBezTo>
                  <a:pt x="94" y="100"/>
                  <a:pt x="94" y="100"/>
                  <a:pt x="94" y="100"/>
                </a:cubicBezTo>
                <a:cubicBezTo>
                  <a:pt x="90" y="100"/>
                  <a:pt x="86" y="98"/>
                  <a:pt x="83" y="96"/>
                </a:cubicBezTo>
                <a:cubicBezTo>
                  <a:pt x="79" y="100"/>
                  <a:pt x="79" y="100"/>
                  <a:pt x="79" y="100"/>
                </a:cubicBezTo>
                <a:cubicBezTo>
                  <a:pt x="70" y="91"/>
                  <a:pt x="70" y="91"/>
                  <a:pt x="70" y="91"/>
                </a:cubicBezTo>
                <a:cubicBezTo>
                  <a:pt x="74" y="87"/>
                  <a:pt x="74" y="87"/>
                  <a:pt x="74" y="87"/>
                </a:cubicBezTo>
                <a:cubicBezTo>
                  <a:pt x="72" y="84"/>
                  <a:pt x="71" y="81"/>
                  <a:pt x="70" y="77"/>
                </a:cubicBezTo>
                <a:cubicBezTo>
                  <a:pt x="64" y="77"/>
                  <a:pt x="64" y="77"/>
                  <a:pt x="64" y="77"/>
                </a:cubicBezTo>
                <a:cubicBezTo>
                  <a:pt x="64" y="64"/>
                  <a:pt x="64" y="64"/>
                  <a:pt x="64" y="64"/>
                </a:cubicBezTo>
                <a:cubicBezTo>
                  <a:pt x="70" y="64"/>
                  <a:pt x="70" y="64"/>
                  <a:pt x="70" y="64"/>
                </a:cubicBezTo>
                <a:cubicBezTo>
                  <a:pt x="70" y="60"/>
                  <a:pt x="72" y="56"/>
                  <a:pt x="74" y="53"/>
                </a:cubicBezTo>
                <a:cubicBezTo>
                  <a:pt x="70" y="49"/>
                  <a:pt x="70" y="49"/>
                  <a:pt x="70" y="49"/>
                </a:cubicBezTo>
                <a:cubicBezTo>
                  <a:pt x="79" y="40"/>
                  <a:pt x="79" y="40"/>
                  <a:pt x="79" y="40"/>
                </a:cubicBezTo>
                <a:cubicBezTo>
                  <a:pt x="83" y="44"/>
                  <a:pt x="83" y="44"/>
                  <a:pt x="83" y="44"/>
                </a:cubicBezTo>
                <a:cubicBezTo>
                  <a:pt x="86" y="42"/>
                  <a:pt x="90" y="41"/>
                  <a:pt x="94" y="40"/>
                </a:cubicBezTo>
                <a:cubicBezTo>
                  <a:pt x="94" y="35"/>
                  <a:pt x="94" y="35"/>
                  <a:pt x="94" y="35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7" y="40"/>
                  <a:pt x="107" y="40"/>
                  <a:pt x="107" y="40"/>
                </a:cubicBezTo>
                <a:cubicBezTo>
                  <a:pt x="110" y="41"/>
                  <a:pt x="114" y="42"/>
                  <a:pt x="117" y="44"/>
                </a:cubicBezTo>
                <a:cubicBezTo>
                  <a:pt x="121" y="40"/>
                  <a:pt x="121" y="40"/>
                  <a:pt x="121" y="40"/>
                </a:cubicBezTo>
                <a:cubicBezTo>
                  <a:pt x="130" y="49"/>
                  <a:pt x="130" y="49"/>
                  <a:pt x="130" y="49"/>
                </a:cubicBezTo>
                <a:cubicBezTo>
                  <a:pt x="126" y="53"/>
                  <a:pt x="126" y="53"/>
                  <a:pt x="126" y="53"/>
                </a:cubicBezTo>
                <a:cubicBezTo>
                  <a:pt x="128" y="57"/>
                  <a:pt x="130" y="60"/>
                  <a:pt x="130" y="64"/>
                </a:cubicBezTo>
                <a:cubicBezTo>
                  <a:pt x="136" y="64"/>
                  <a:pt x="136" y="64"/>
                  <a:pt x="136" y="64"/>
                </a:cubicBezTo>
                <a:lnTo>
                  <a:pt x="136" y="77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330700" y="4114800"/>
            <a:ext cx="5016500" cy="228600"/>
          </a:xfrm>
          <a:prstGeom prst="rect">
            <a:avLst/>
          </a:prstGeom>
        </p:spPr>
        <p:txBody>
          <a:bodyPr wrap="square" rtlCol="0" anchor="t"/>
          <a:lstStyle/>
          <a:p>
            <a:pPr algn="l" fontAlgn="t">
              <a:defRPr/>
            </a:pPr>
            <a:r>
              <a:rPr lang="en-US" sz="1800" b="1">
                <a:solidFill>
                  <a:srgbClr val="FFFFFF"/>
                </a:solidFill>
                <a:ea typeface="微软雅黑" panose="020B0503020204020204" charset="-122"/>
              </a:rPr>
              <a:t>水资源保护的意义</a:t>
            </a:r>
            <a:endParaRPr lang="en-US" sz="1100"/>
          </a:p>
        </p:txBody>
      </p:sp>
      <p:sp>
        <p:nvSpPr>
          <p:cNvPr id="27" name="eb5ac2d3c1fb4add84ff71bede90cece"/>
          <p:cNvSpPr/>
          <p:nvPr/>
        </p:nvSpPr>
        <p:spPr>
          <a:xfrm rot="16200000">
            <a:off x="6124481" y="2643439"/>
            <a:ext cx="660026" cy="5669310"/>
          </a:xfrm>
          <a:custGeom>
            <a:avLst/>
            <a:gdLst>
              <a:gd name="connsiteX0" fmla="*/ 660026 w 660026"/>
              <a:gd name="connsiteY0" fmla="*/ 339800 h 3148047"/>
              <a:gd name="connsiteX1" fmla="*/ 660026 w 660026"/>
              <a:gd name="connsiteY1" fmla="*/ 3038041 h 3148047"/>
              <a:gd name="connsiteX2" fmla="*/ 550020 w 660026"/>
              <a:gd name="connsiteY2" fmla="*/ 3148047 h 3148047"/>
              <a:gd name="connsiteX3" fmla="*/ 110006 w 660026"/>
              <a:gd name="connsiteY3" fmla="*/ 3148047 h 3148047"/>
              <a:gd name="connsiteX4" fmla="*/ 0 w 660026"/>
              <a:gd name="connsiteY4" fmla="*/ 3038041 h 3148047"/>
              <a:gd name="connsiteX5" fmla="*/ 0 w 660026"/>
              <a:gd name="connsiteY5" fmla="*/ 339800 h 3148047"/>
              <a:gd name="connsiteX6" fmla="*/ 110006 w 660026"/>
              <a:gd name="connsiteY6" fmla="*/ 229794 h 3148047"/>
              <a:gd name="connsiteX7" fmla="*/ 200383 w 660026"/>
              <a:gd name="connsiteY7" fmla="*/ 229794 h 3148047"/>
              <a:gd name="connsiteX8" fmla="*/ 330015 w 660026"/>
              <a:gd name="connsiteY8" fmla="*/ 0 h 3148047"/>
              <a:gd name="connsiteX9" fmla="*/ 459646 w 660026"/>
              <a:gd name="connsiteY9" fmla="*/ 229794 h 3148047"/>
              <a:gd name="connsiteX10" fmla="*/ 550020 w 660026"/>
              <a:gd name="connsiteY10" fmla="*/ 229794 h 3148047"/>
              <a:gd name="connsiteX11" fmla="*/ 660026 w 660026"/>
              <a:gd name="connsiteY11" fmla="*/ 339800 h 31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026" h="3148047">
                <a:moveTo>
                  <a:pt x="660026" y="339800"/>
                </a:moveTo>
                <a:lnTo>
                  <a:pt x="660026" y="3038041"/>
                </a:lnTo>
                <a:cubicBezTo>
                  <a:pt x="660026" y="3098796"/>
                  <a:pt x="610775" y="3148047"/>
                  <a:pt x="550020" y="3148047"/>
                </a:cubicBezTo>
                <a:lnTo>
                  <a:pt x="110006" y="3148047"/>
                </a:lnTo>
                <a:cubicBezTo>
                  <a:pt x="49251" y="3148047"/>
                  <a:pt x="0" y="3098796"/>
                  <a:pt x="0" y="3038041"/>
                </a:cubicBezTo>
                <a:lnTo>
                  <a:pt x="0" y="339800"/>
                </a:lnTo>
                <a:cubicBezTo>
                  <a:pt x="0" y="279045"/>
                  <a:pt x="49251" y="229794"/>
                  <a:pt x="110006" y="229794"/>
                </a:cubicBezTo>
                <a:lnTo>
                  <a:pt x="200383" y="229794"/>
                </a:lnTo>
                <a:lnTo>
                  <a:pt x="330015" y="0"/>
                </a:lnTo>
                <a:lnTo>
                  <a:pt x="459646" y="229794"/>
                </a:lnTo>
                <a:lnTo>
                  <a:pt x="550020" y="229794"/>
                </a:lnTo>
                <a:cubicBezTo>
                  <a:pt x="610775" y="229794"/>
                  <a:pt x="660026" y="279045"/>
                  <a:pt x="660026" y="339800"/>
                </a:cubicBezTo>
                <a:close/>
              </a:path>
            </a:pathLst>
          </a:custGeom>
          <a:solidFill>
            <a:srgbClr val="4A5A6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b130dd9f3e8b459499b28e506c27b9fa"/>
          <p:cNvSpPr/>
          <p:nvPr/>
        </p:nvSpPr>
        <p:spPr>
          <a:xfrm>
            <a:off x="2627484" y="5079649"/>
            <a:ext cx="798795" cy="798795"/>
          </a:xfrm>
          <a:prstGeom prst="ellipse">
            <a:avLst/>
          </a:prstGeom>
          <a:solidFill>
            <a:srgbClr val="4A5A6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6e2b9ae175c44fa29de8331acf0ec68d"/>
          <p:cNvSpPr>
            <a:spLocks noEditPoints="1"/>
          </p:cNvSpPr>
          <p:nvPr/>
        </p:nvSpPr>
        <p:spPr bwMode="auto">
          <a:xfrm>
            <a:off x="2917812" y="5429885"/>
            <a:ext cx="49544" cy="50357"/>
          </a:xfrm>
          <a:custGeom>
            <a:avLst/>
            <a:gdLst>
              <a:gd name="T0" fmla="*/ 13 w 26"/>
              <a:gd name="T1" fmla="*/ 0 h 26"/>
              <a:gd name="T2" fmla="*/ 0 w 26"/>
              <a:gd name="T3" fmla="*/ 13 h 26"/>
              <a:gd name="T4" fmla="*/ 13 w 26"/>
              <a:gd name="T5" fmla="*/ 26 h 26"/>
              <a:gd name="T6" fmla="*/ 26 w 26"/>
              <a:gd name="T7" fmla="*/ 13 h 26"/>
              <a:gd name="T8" fmla="*/ 13 w 26"/>
              <a:gd name="T9" fmla="*/ 0 h 26"/>
              <a:gd name="T10" fmla="*/ 13 w 26"/>
              <a:gd name="T11" fmla="*/ 23 h 26"/>
              <a:gd name="T12" fmla="*/ 3 w 26"/>
              <a:gd name="T13" fmla="*/ 13 h 26"/>
              <a:gd name="T14" fmla="*/ 13 w 26"/>
              <a:gd name="T15" fmla="*/ 3 h 26"/>
              <a:gd name="T16" fmla="*/ 23 w 26"/>
              <a:gd name="T17" fmla="*/ 13 h 26"/>
              <a:gd name="T18" fmla="*/ 13 w 26"/>
              <a:gd name="T19" fmla="*/ 2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" h="26">
                <a:moveTo>
                  <a:pt x="13" y="0"/>
                </a:moveTo>
                <a:cubicBezTo>
                  <a:pt x="6" y="0"/>
                  <a:pt x="0" y="6"/>
                  <a:pt x="0" y="13"/>
                </a:cubicBezTo>
                <a:cubicBezTo>
                  <a:pt x="0" y="20"/>
                  <a:pt x="6" y="26"/>
                  <a:pt x="13" y="26"/>
                </a:cubicBezTo>
                <a:cubicBezTo>
                  <a:pt x="20" y="26"/>
                  <a:pt x="26" y="20"/>
                  <a:pt x="26" y="13"/>
                </a:cubicBezTo>
                <a:cubicBezTo>
                  <a:pt x="26" y="6"/>
                  <a:pt x="20" y="0"/>
                  <a:pt x="13" y="0"/>
                </a:cubicBezTo>
                <a:close/>
                <a:moveTo>
                  <a:pt x="13" y="23"/>
                </a:moveTo>
                <a:cubicBezTo>
                  <a:pt x="8" y="23"/>
                  <a:pt x="3" y="18"/>
                  <a:pt x="3" y="13"/>
                </a:cubicBezTo>
                <a:cubicBezTo>
                  <a:pt x="3" y="7"/>
                  <a:pt x="8" y="3"/>
                  <a:pt x="13" y="3"/>
                </a:cubicBezTo>
                <a:cubicBezTo>
                  <a:pt x="19" y="3"/>
                  <a:pt x="23" y="7"/>
                  <a:pt x="23" y="13"/>
                </a:cubicBezTo>
                <a:cubicBezTo>
                  <a:pt x="23" y="18"/>
                  <a:pt x="19" y="23"/>
                  <a:pt x="13" y="23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0" name="d7bc415e465048a6835a9f6da9b59a87"/>
          <p:cNvSpPr>
            <a:spLocks noEditPoints="1"/>
          </p:cNvSpPr>
          <p:nvPr/>
        </p:nvSpPr>
        <p:spPr bwMode="auto">
          <a:xfrm>
            <a:off x="3029084" y="5397398"/>
            <a:ext cx="42234" cy="42234"/>
          </a:xfrm>
          <a:custGeom>
            <a:avLst/>
            <a:gdLst>
              <a:gd name="T0" fmla="*/ 11 w 22"/>
              <a:gd name="T1" fmla="*/ 0 h 22"/>
              <a:gd name="T2" fmla="*/ 0 w 22"/>
              <a:gd name="T3" fmla="*/ 11 h 22"/>
              <a:gd name="T4" fmla="*/ 11 w 22"/>
              <a:gd name="T5" fmla="*/ 22 h 22"/>
              <a:gd name="T6" fmla="*/ 22 w 22"/>
              <a:gd name="T7" fmla="*/ 11 h 22"/>
              <a:gd name="T8" fmla="*/ 11 w 22"/>
              <a:gd name="T9" fmla="*/ 0 h 22"/>
              <a:gd name="T10" fmla="*/ 11 w 22"/>
              <a:gd name="T11" fmla="*/ 17 h 22"/>
              <a:gd name="T12" fmla="*/ 5 w 22"/>
              <a:gd name="T13" fmla="*/ 11 h 22"/>
              <a:gd name="T14" fmla="*/ 11 w 22"/>
              <a:gd name="T15" fmla="*/ 5 h 22"/>
              <a:gd name="T16" fmla="*/ 17 w 22"/>
              <a:gd name="T17" fmla="*/ 11 h 22"/>
              <a:gd name="T18" fmla="*/ 11 w 22"/>
              <a:gd name="T19" fmla="*/ 17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" h="22">
                <a:moveTo>
                  <a:pt x="11" y="0"/>
                </a:moveTo>
                <a:cubicBezTo>
                  <a:pt x="5" y="0"/>
                  <a:pt x="0" y="5"/>
                  <a:pt x="0" y="11"/>
                </a:cubicBezTo>
                <a:cubicBezTo>
                  <a:pt x="0" y="17"/>
                  <a:pt x="5" y="22"/>
                  <a:pt x="11" y="22"/>
                </a:cubicBezTo>
                <a:cubicBezTo>
                  <a:pt x="17" y="22"/>
                  <a:pt x="22" y="17"/>
                  <a:pt x="22" y="11"/>
                </a:cubicBezTo>
                <a:cubicBezTo>
                  <a:pt x="22" y="5"/>
                  <a:pt x="17" y="0"/>
                  <a:pt x="11" y="0"/>
                </a:cubicBezTo>
                <a:close/>
                <a:moveTo>
                  <a:pt x="11" y="17"/>
                </a:moveTo>
                <a:cubicBezTo>
                  <a:pt x="8" y="17"/>
                  <a:pt x="5" y="14"/>
                  <a:pt x="5" y="11"/>
                </a:cubicBezTo>
                <a:cubicBezTo>
                  <a:pt x="5" y="8"/>
                  <a:pt x="8" y="5"/>
                  <a:pt x="11" y="5"/>
                </a:cubicBezTo>
                <a:cubicBezTo>
                  <a:pt x="14" y="5"/>
                  <a:pt x="17" y="8"/>
                  <a:pt x="17" y="11"/>
                </a:cubicBezTo>
                <a:cubicBezTo>
                  <a:pt x="17" y="14"/>
                  <a:pt x="14" y="17"/>
                  <a:pt x="11" y="17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" name="7083cb3e45c841f2929a54cd5f2edc2b"/>
          <p:cNvSpPr>
            <a:spLocks noEditPoints="1"/>
          </p:cNvSpPr>
          <p:nvPr/>
        </p:nvSpPr>
        <p:spPr bwMode="auto">
          <a:xfrm>
            <a:off x="2929183" y="5442068"/>
            <a:ext cx="26803" cy="26803"/>
          </a:xfrm>
          <a:custGeom>
            <a:avLst/>
            <a:gdLst>
              <a:gd name="T0" fmla="*/ 7 w 14"/>
              <a:gd name="T1" fmla="*/ 0 h 14"/>
              <a:gd name="T2" fmla="*/ 0 w 14"/>
              <a:gd name="T3" fmla="*/ 7 h 14"/>
              <a:gd name="T4" fmla="*/ 7 w 14"/>
              <a:gd name="T5" fmla="*/ 14 h 14"/>
              <a:gd name="T6" fmla="*/ 14 w 14"/>
              <a:gd name="T7" fmla="*/ 7 h 14"/>
              <a:gd name="T8" fmla="*/ 7 w 14"/>
              <a:gd name="T9" fmla="*/ 0 h 14"/>
              <a:gd name="T10" fmla="*/ 7 w 14"/>
              <a:gd name="T11" fmla="*/ 10 h 14"/>
              <a:gd name="T12" fmla="*/ 4 w 14"/>
              <a:gd name="T13" fmla="*/ 7 h 14"/>
              <a:gd name="T14" fmla="*/ 7 w 14"/>
              <a:gd name="T15" fmla="*/ 3 h 14"/>
              <a:gd name="T16" fmla="*/ 11 w 14"/>
              <a:gd name="T17" fmla="*/ 7 h 14"/>
              <a:gd name="T18" fmla="*/ 7 w 14"/>
              <a:gd name="T19" fmla="*/ 1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" h="14">
                <a:moveTo>
                  <a:pt x="7" y="0"/>
                </a:moveTo>
                <a:cubicBezTo>
                  <a:pt x="3" y="0"/>
                  <a:pt x="0" y="3"/>
                  <a:pt x="0" y="7"/>
                </a:cubicBezTo>
                <a:cubicBezTo>
                  <a:pt x="0" y="11"/>
                  <a:pt x="3" y="14"/>
                  <a:pt x="7" y="14"/>
                </a:cubicBezTo>
                <a:cubicBezTo>
                  <a:pt x="11" y="14"/>
                  <a:pt x="14" y="11"/>
                  <a:pt x="14" y="7"/>
                </a:cubicBezTo>
                <a:cubicBezTo>
                  <a:pt x="14" y="3"/>
                  <a:pt x="11" y="0"/>
                  <a:pt x="7" y="0"/>
                </a:cubicBezTo>
                <a:close/>
                <a:moveTo>
                  <a:pt x="7" y="10"/>
                </a:moveTo>
                <a:cubicBezTo>
                  <a:pt x="5" y="10"/>
                  <a:pt x="4" y="9"/>
                  <a:pt x="4" y="7"/>
                </a:cubicBezTo>
                <a:cubicBezTo>
                  <a:pt x="4" y="5"/>
                  <a:pt x="5" y="3"/>
                  <a:pt x="7" y="3"/>
                </a:cubicBezTo>
                <a:cubicBezTo>
                  <a:pt x="9" y="3"/>
                  <a:pt x="11" y="5"/>
                  <a:pt x="11" y="7"/>
                </a:cubicBezTo>
                <a:cubicBezTo>
                  <a:pt x="11" y="9"/>
                  <a:pt x="9" y="10"/>
                  <a:pt x="7" y="1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2" name="2e32e5e69f6b43319a051a0b66113c1a"/>
          <p:cNvSpPr>
            <a:spLocks noEditPoints="1"/>
          </p:cNvSpPr>
          <p:nvPr/>
        </p:nvSpPr>
        <p:spPr bwMode="auto">
          <a:xfrm>
            <a:off x="3007966" y="5376280"/>
            <a:ext cx="84469" cy="84469"/>
          </a:xfrm>
          <a:custGeom>
            <a:avLst/>
            <a:gdLst>
              <a:gd name="T0" fmla="*/ 22 w 44"/>
              <a:gd name="T1" fmla="*/ 0 h 44"/>
              <a:gd name="T2" fmla="*/ 0 w 44"/>
              <a:gd name="T3" fmla="*/ 22 h 44"/>
              <a:gd name="T4" fmla="*/ 22 w 44"/>
              <a:gd name="T5" fmla="*/ 44 h 44"/>
              <a:gd name="T6" fmla="*/ 44 w 44"/>
              <a:gd name="T7" fmla="*/ 22 h 44"/>
              <a:gd name="T8" fmla="*/ 22 w 44"/>
              <a:gd name="T9" fmla="*/ 0 h 44"/>
              <a:gd name="T10" fmla="*/ 22 w 44"/>
              <a:gd name="T11" fmla="*/ 39 h 44"/>
              <a:gd name="T12" fmla="*/ 5 w 44"/>
              <a:gd name="T13" fmla="*/ 22 h 44"/>
              <a:gd name="T14" fmla="*/ 22 w 44"/>
              <a:gd name="T15" fmla="*/ 6 h 44"/>
              <a:gd name="T16" fmla="*/ 39 w 44"/>
              <a:gd name="T17" fmla="*/ 22 h 44"/>
              <a:gd name="T18" fmla="*/ 22 w 44"/>
              <a:gd name="T19" fmla="*/ 39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" h="44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4"/>
                  <a:pt x="10" y="44"/>
                  <a:pt x="22" y="44"/>
                </a:cubicBezTo>
                <a:cubicBezTo>
                  <a:pt x="34" y="44"/>
                  <a:pt x="44" y="34"/>
                  <a:pt x="44" y="22"/>
                </a:cubicBezTo>
                <a:cubicBezTo>
                  <a:pt x="44" y="10"/>
                  <a:pt x="34" y="0"/>
                  <a:pt x="22" y="0"/>
                </a:cubicBezTo>
                <a:close/>
                <a:moveTo>
                  <a:pt x="22" y="39"/>
                </a:moveTo>
                <a:cubicBezTo>
                  <a:pt x="13" y="39"/>
                  <a:pt x="5" y="31"/>
                  <a:pt x="5" y="22"/>
                </a:cubicBezTo>
                <a:cubicBezTo>
                  <a:pt x="5" y="13"/>
                  <a:pt x="13" y="6"/>
                  <a:pt x="22" y="6"/>
                </a:cubicBezTo>
                <a:cubicBezTo>
                  <a:pt x="31" y="6"/>
                  <a:pt x="39" y="13"/>
                  <a:pt x="39" y="22"/>
                </a:cubicBezTo>
                <a:cubicBezTo>
                  <a:pt x="39" y="31"/>
                  <a:pt x="31" y="39"/>
                  <a:pt x="22" y="39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3" name="2924d6e6f5cd45dbb8f9d3b0f88ba78c"/>
          <p:cNvSpPr>
            <a:spLocks noEditPoints="1"/>
          </p:cNvSpPr>
          <p:nvPr/>
        </p:nvSpPr>
        <p:spPr bwMode="auto">
          <a:xfrm>
            <a:off x="2857709" y="5284502"/>
            <a:ext cx="350058" cy="391480"/>
          </a:xfrm>
          <a:custGeom>
            <a:avLst/>
            <a:gdLst>
              <a:gd name="T0" fmla="*/ 157 w 182"/>
              <a:gd name="T1" fmla="*/ 96 h 204"/>
              <a:gd name="T2" fmla="*/ 153 w 182"/>
              <a:gd name="T3" fmla="*/ 48 h 204"/>
              <a:gd name="T4" fmla="*/ 78 w 182"/>
              <a:gd name="T5" fmla="*/ 0 h 204"/>
              <a:gd name="T6" fmla="*/ 1 w 182"/>
              <a:gd name="T7" fmla="*/ 79 h 204"/>
              <a:gd name="T8" fmla="*/ 0 w 182"/>
              <a:gd name="T9" fmla="*/ 204 h 204"/>
              <a:gd name="T10" fmla="*/ 113 w 182"/>
              <a:gd name="T11" fmla="*/ 176 h 204"/>
              <a:gd name="T12" fmla="*/ 147 w 182"/>
              <a:gd name="T13" fmla="*/ 176 h 204"/>
              <a:gd name="T14" fmla="*/ 147 w 182"/>
              <a:gd name="T15" fmla="*/ 176 h 204"/>
              <a:gd name="T16" fmla="*/ 156 w 182"/>
              <a:gd name="T17" fmla="*/ 151 h 204"/>
              <a:gd name="T18" fmla="*/ 146 w 182"/>
              <a:gd name="T19" fmla="*/ 145 h 204"/>
              <a:gd name="T20" fmla="*/ 156 w 182"/>
              <a:gd name="T21" fmla="*/ 140 h 204"/>
              <a:gd name="T22" fmla="*/ 155 w 182"/>
              <a:gd name="T23" fmla="*/ 138 h 204"/>
              <a:gd name="T24" fmla="*/ 170 w 182"/>
              <a:gd name="T25" fmla="*/ 111 h 204"/>
              <a:gd name="T26" fmla="*/ 62 w 182"/>
              <a:gd name="T27" fmla="*/ 93 h 204"/>
              <a:gd name="T28" fmla="*/ 62 w 182"/>
              <a:gd name="T29" fmla="*/ 102 h 204"/>
              <a:gd name="T30" fmla="*/ 54 w 182"/>
              <a:gd name="T31" fmla="*/ 105 h 204"/>
              <a:gd name="T32" fmla="*/ 48 w 182"/>
              <a:gd name="T33" fmla="*/ 110 h 204"/>
              <a:gd name="T34" fmla="*/ 40 w 182"/>
              <a:gd name="T35" fmla="*/ 107 h 204"/>
              <a:gd name="T36" fmla="*/ 32 w 182"/>
              <a:gd name="T37" fmla="*/ 107 h 204"/>
              <a:gd name="T38" fmla="*/ 28 w 182"/>
              <a:gd name="T39" fmla="*/ 99 h 204"/>
              <a:gd name="T40" fmla="*/ 22 w 182"/>
              <a:gd name="T41" fmla="*/ 93 h 204"/>
              <a:gd name="T42" fmla="*/ 26 w 182"/>
              <a:gd name="T43" fmla="*/ 85 h 204"/>
              <a:gd name="T44" fmla="*/ 26 w 182"/>
              <a:gd name="T45" fmla="*/ 76 h 204"/>
              <a:gd name="T46" fmla="*/ 34 w 182"/>
              <a:gd name="T47" fmla="*/ 73 h 204"/>
              <a:gd name="T48" fmla="*/ 40 w 182"/>
              <a:gd name="T49" fmla="*/ 68 h 204"/>
              <a:gd name="T50" fmla="*/ 48 w 182"/>
              <a:gd name="T51" fmla="*/ 71 h 204"/>
              <a:gd name="T52" fmla="*/ 57 w 182"/>
              <a:gd name="T53" fmla="*/ 71 h 204"/>
              <a:gd name="T54" fmla="*/ 60 w 182"/>
              <a:gd name="T55" fmla="*/ 79 h 204"/>
              <a:gd name="T56" fmla="*/ 66 w 182"/>
              <a:gd name="T57" fmla="*/ 85 h 204"/>
              <a:gd name="T58" fmla="*/ 136 w 182"/>
              <a:gd name="T59" fmla="*/ 77 h 204"/>
              <a:gd name="T60" fmla="*/ 126 w 182"/>
              <a:gd name="T61" fmla="*/ 87 h 204"/>
              <a:gd name="T62" fmla="*/ 121 w 182"/>
              <a:gd name="T63" fmla="*/ 100 h 204"/>
              <a:gd name="T64" fmla="*/ 107 w 182"/>
              <a:gd name="T65" fmla="*/ 100 h 204"/>
              <a:gd name="T66" fmla="*/ 94 w 182"/>
              <a:gd name="T67" fmla="*/ 105 h 204"/>
              <a:gd name="T68" fmla="*/ 83 w 182"/>
              <a:gd name="T69" fmla="*/ 96 h 204"/>
              <a:gd name="T70" fmla="*/ 70 w 182"/>
              <a:gd name="T71" fmla="*/ 91 h 204"/>
              <a:gd name="T72" fmla="*/ 70 w 182"/>
              <a:gd name="T73" fmla="*/ 77 h 204"/>
              <a:gd name="T74" fmla="*/ 64 w 182"/>
              <a:gd name="T75" fmla="*/ 64 h 204"/>
              <a:gd name="T76" fmla="*/ 74 w 182"/>
              <a:gd name="T77" fmla="*/ 53 h 204"/>
              <a:gd name="T78" fmla="*/ 79 w 182"/>
              <a:gd name="T79" fmla="*/ 40 h 204"/>
              <a:gd name="T80" fmla="*/ 94 w 182"/>
              <a:gd name="T81" fmla="*/ 40 h 204"/>
              <a:gd name="T82" fmla="*/ 107 w 182"/>
              <a:gd name="T83" fmla="*/ 35 h 204"/>
              <a:gd name="T84" fmla="*/ 117 w 182"/>
              <a:gd name="T85" fmla="*/ 44 h 204"/>
              <a:gd name="T86" fmla="*/ 130 w 182"/>
              <a:gd name="T87" fmla="*/ 49 h 204"/>
              <a:gd name="T88" fmla="*/ 130 w 182"/>
              <a:gd name="T89" fmla="*/ 64 h 204"/>
              <a:gd name="T90" fmla="*/ 136 w 182"/>
              <a:gd name="T91" fmla="*/ 77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2" h="204">
                <a:moveTo>
                  <a:pt x="170" y="111"/>
                </a:moveTo>
                <a:cubicBezTo>
                  <a:pt x="166" y="107"/>
                  <a:pt x="160" y="102"/>
                  <a:pt x="157" y="96"/>
                </a:cubicBezTo>
                <a:cubicBezTo>
                  <a:pt x="153" y="87"/>
                  <a:pt x="158" y="79"/>
                  <a:pt x="157" y="70"/>
                </a:cubicBezTo>
                <a:cubicBezTo>
                  <a:pt x="157" y="63"/>
                  <a:pt x="155" y="54"/>
                  <a:pt x="153" y="48"/>
                </a:cubicBezTo>
                <a:cubicBezTo>
                  <a:pt x="149" y="37"/>
                  <a:pt x="142" y="28"/>
                  <a:pt x="133" y="21"/>
                </a:cubicBezTo>
                <a:cubicBezTo>
                  <a:pt x="119" y="8"/>
                  <a:pt x="100" y="0"/>
                  <a:pt x="78" y="0"/>
                </a:cubicBezTo>
                <a:cubicBezTo>
                  <a:pt x="35" y="0"/>
                  <a:pt x="0" y="32"/>
                  <a:pt x="0" y="71"/>
                </a:cubicBezTo>
                <a:cubicBezTo>
                  <a:pt x="0" y="74"/>
                  <a:pt x="0" y="77"/>
                  <a:pt x="1" y="79"/>
                </a:cubicBezTo>
                <a:cubicBezTo>
                  <a:pt x="1" y="96"/>
                  <a:pt x="6" y="117"/>
                  <a:pt x="22" y="139"/>
                </a:cubicBezTo>
                <a:cubicBezTo>
                  <a:pt x="22" y="139"/>
                  <a:pt x="43" y="182"/>
                  <a:pt x="0" y="204"/>
                </a:cubicBezTo>
                <a:cubicBezTo>
                  <a:pt x="95" y="204"/>
                  <a:pt x="95" y="204"/>
                  <a:pt x="95" y="204"/>
                </a:cubicBezTo>
                <a:cubicBezTo>
                  <a:pt x="95" y="204"/>
                  <a:pt x="102" y="176"/>
                  <a:pt x="113" y="176"/>
                </a:cubicBezTo>
                <a:cubicBezTo>
                  <a:pt x="123" y="176"/>
                  <a:pt x="133" y="177"/>
                  <a:pt x="142" y="176"/>
                </a:cubicBezTo>
                <a:cubicBezTo>
                  <a:pt x="144" y="177"/>
                  <a:pt x="146" y="176"/>
                  <a:pt x="147" y="176"/>
                </a:cubicBezTo>
                <a:cubicBezTo>
                  <a:pt x="147" y="176"/>
                  <a:pt x="147" y="176"/>
                  <a:pt x="147" y="176"/>
                </a:cubicBezTo>
                <a:cubicBezTo>
                  <a:pt x="147" y="176"/>
                  <a:pt x="147" y="176"/>
                  <a:pt x="147" y="176"/>
                </a:cubicBezTo>
                <a:cubicBezTo>
                  <a:pt x="154" y="173"/>
                  <a:pt x="149" y="157"/>
                  <a:pt x="149" y="157"/>
                </a:cubicBezTo>
                <a:cubicBezTo>
                  <a:pt x="153" y="155"/>
                  <a:pt x="156" y="153"/>
                  <a:pt x="156" y="151"/>
                </a:cubicBezTo>
                <a:cubicBezTo>
                  <a:pt x="156" y="150"/>
                  <a:pt x="156" y="150"/>
                  <a:pt x="156" y="150"/>
                </a:cubicBezTo>
                <a:cubicBezTo>
                  <a:pt x="156" y="148"/>
                  <a:pt x="152" y="146"/>
                  <a:pt x="146" y="145"/>
                </a:cubicBezTo>
                <a:cubicBezTo>
                  <a:pt x="149" y="145"/>
                  <a:pt x="149" y="145"/>
                  <a:pt x="149" y="145"/>
                </a:cubicBezTo>
                <a:cubicBezTo>
                  <a:pt x="153" y="145"/>
                  <a:pt x="156" y="143"/>
                  <a:pt x="156" y="140"/>
                </a:cubicBezTo>
                <a:cubicBezTo>
                  <a:pt x="156" y="140"/>
                  <a:pt x="156" y="140"/>
                  <a:pt x="156" y="140"/>
                </a:cubicBezTo>
                <a:cubicBezTo>
                  <a:pt x="156" y="139"/>
                  <a:pt x="156" y="138"/>
                  <a:pt x="155" y="138"/>
                </a:cubicBezTo>
                <a:cubicBezTo>
                  <a:pt x="156" y="135"/>
                  <a:pt x="159" y="121"/>
                  <a:pt x="160" y="121"/>
                </a:cubicBezTo>
                <a:cubicBezTo>
                  <a:pt x="182" y="119"/>
                  <a:pt x="170" y="111"/>
                  <a:pt x="170" y="111"/>
                </a:cubicBezTo>
                <a:close/>
                <a:moveTo>
                  <a:pt x="66" y="93"/>
                </a:moveTo>
                <a:cubicBezTo>
                  <a:pt x="62" y="93"/>
                  <a:pt x="62" y="93"/>
                  <a:pt x="62" y="93"/>
                </a:cubicBezTo>
                <a:cubicBezTo>
                  <a:pt x="62" y="95"/>
                  <a:pt x="61" y="97"/>
                  <a:pt x="60" y="99"/>
                </a:cubicBezTo>
                <a:cubicBezTo>
                  <a:pt x="62" y="102"/>
                  <a:pt x="62" y="102"/>
                  <a:pt x="62" y="102"/>
                </a:cubicBezTo>
                <a:cubicBezTo>
                  <a:pt x="57" y="107"/>
                  <a:pt x="57" y="107"/>
                  <a:pt x="57" y="107"/>
                </a:cubicBezTo>
                <a:cubicBezTo>
                  <a:pt x="54" y="105"/>
                  <a:pt x="54" y="105"/>
                  <a:pt x="54" y="105"/>
                </a:cubicBezTo>
                <a:cubicBezTo>
                  <a:pt x="52" y="106"/>
                  <a:pt x="50" y="107"/>
                  <a:pt x="48" y="107"/>
                </a:cubicBezTo>
                <a:cubicBezTo>
                  <a:pt x="48" y="110"/>
                  <a:pt x="48" y="110"/>
                  <a:pt x="48" y="110"/>
                </a:cubicBezTo>
                <a:cubicBezTo>
                  <a:pt x="40" y="110"/>
                  <a:pt x="40" y="110"/>
                  <a:pt x="40" y="110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38" y="107"/>
                  <a:pt x="36" y="106"/>
                  <a:pt x="34" y="105"/>
                </a:cubicBezTo>
                <a:cubicBezTo>
                  <a:pt x="32" y="107"/>
                  <a:pt x="32" y="107"/>
                  <a:pt x="32" y="107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28" y="99"/>
                  <a:pt x="28" y="99"/>
                  <a:pt x="28" y="99"/>
                </a:cubicBezTo>
                <a:cubicBezTo>
                  <a:pt x="27" y="97"/>
                  <a:pt x="26" y="95"/>
                  <a:pt x="26" y="93"/>
                </a:cubicBezTo>
                <a:cubicBezTo>
                  <a:pt x="22" y="93"/>
                  <a:pt x="22" y="93"/>
                  <a:pt x="22" y="93"/>
                </a:cubicBezTo>
                <a:cubicBezTo>
                  <a:pt x="22" y="85"/>
                  <a:pt x="22" y="85"/>
                  <a:pt x="22" y="85"/>
                </a:cubicBezTo>
                <a:cubicBezTo>
                  <a:pt x="26" y="85"/>
                  <a:pt x="26" y="85"/>
                  <a:pt x="26" y="85"/>
                </a:cubicBezTo>
                <a:cubicBezTo>
                  <a:pt x="26" y="83"/>
                  <a:pt x="27" y="81"/>
                  <a:pt x="28" y="79"/>
                </a:cubicBezTo>
                <a:cubicBezTo>
                  <a:pt x="26" y="76"/>
                  <a:pt x="26" y="76"/>
                  <a:pt x="26" y="76"/>
                </a:cubicBezTo>
                <a:cubicBezTo>
                  <a:pt x="31" y="71"/>
                  <a:pt x="31" y="71"/>
                  <a:pt x="31" y="71"/>
                </a:cubicBezTo>
                <a:cubicBezTo>
                  <a:pt x="34" y="73"/>
                  <a:pt x="34" y="73"/>
                  <a:pt x="34" y="73"/>
                </a:cubicBezTo>
                <a:cubicBezTo>
                  <a:pt x="36" y="72"/>
                  <a:pt x="38" y="71"/>
                  <a:pt x="40" y="71"/>
                </a:cubicBezTo>
                <a:cubicBezTo>
                  <a:pt x="40" y="68"/>
                  <a:pt x="40" y="68"/>
                  <a:pt x="40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71"/>
                  <a:pt x="48" y="71"/>
                  <a:pt x="48" y="71"/>
                </a:cubicBezTo>
                <a:cubicBezTo>
                  <a:pt x="50" y="71"/>
                  <a:pt x="52" y="72"/>
                  <a:pt x="54" y="73"/>
                </a:cubicBezTo>
                <a:cubicBezTo>
                  <a:pt x="57" y="71"/>
                  <a:pt x="57" y="71"/>
                  <a:pt x="57" y="71"/>
                </a:cubicBezTo>
                <a:cubicBezTo>
                  <a:pt x="63" y="76"/>
                  <a:pt x="63" y="76"/>
                  <a:pt x="63" y="76"/>
                </a:cubicBezTo>
                <a:cubicBezTo>
                  <a:pt x="60" y="79"/>
                  <a:pt x="60" y="79"/>
                  <a:pt x="60" y="79"/>
                </a:cubicBezTo>
                <a:cubicBezTo>
                  <a:pt x="61" y="81"/>
                  <a:pt x="62" y="83"/>
                  <a:pt x="63" y="85"/>
                </a:cubicBezTo>
                <a:cubicBezTo>
                  <a:pt x="66" y="85"/>
                  <a:pt x="66" y="85"/>
                  <a:pt x="66" y="85"/>
                </a:cubicBezTo>
                <a:lnTo>
                  <a:pt x="66" y="93"/>
                </a:lnTo>
                <a:close/>
                <a:moveTo>
                  <a:pt x="136" y="77"/>
                </a:moveTo>
                <a:cubicBezTo>
                  <a:pt x="130" y="77"/>
                  <a:pt x="130" y="77"/>
                  <a:pt x="130" y="77"/>
                </a:cubicBezTo>
                <a:cubicBezTo>
                  <a:pt x="129" y="80"/>
                  <a:pt x="128" y="84"/>
                  <a:pt x="126" y="87"/>
                </a:cubicBezTo>
                <a:cubicBezTo>
                  <a:pt x="130" y="91"/>
                  <a:pt x="130" y="91"/>
                  <a:pt x="130" y="91"/>
                </a:cubicBezTo>
                <a:cubicBezTo>
                  <a:pt x="121" y="100"/>
                  <a:pt x="121" y="100"/>
                  <a:pt x="121" y="100"/>
                </a:cubicBezTo>
                <a:cubicBezTo>
                  <a:pt x="117" y="96"/>
                  <a:pt x="117" y="96"/>
                  <a:pt x="117" y="96"/>
                </a:cubicBezTo>
                <a:cubicBezTo>
                  <a:pt x="114" y="98"/>
                  <a:pt x="110" y="99"/>
                  <a:pt x="107" y="100"/>
                </a:cubicBezTo>
                <a:cubicBezTo>
                  <a:pt x="107" y="105"/>
                  <a:pt x="107" y="105"/>
                  <a:pt x="107" y="105"/>
                </a:cubicBezTo>
                <a:cubicBezTo>
                  <a:pt x="94" y="105"/>
                  <a:pt x="94" y="105"/>
                  <a:pt x="94" y="105"/>
                </a:cubicBezTo>
                <a:cubicBezTo>
                  <a:pt x="94" y="100"/>
                  <a:pt x="94" y="100"/>
                  <a:pt x="94" y="100"/>
                </a:cubicBezTo>
                <a:cubicBezTo>
                  <a:pt x="90" y="100"/>
                  <a:pt x="86" y="98"/>
                  <a:pt x="83" y="96"/>
                </a:cubicBezTo>
                <a:cubicBezTo>
                  <a:pt x="79" y="100"/>
                  <a:pt x="79" y="100"/>
                  <a:pt x="79" y="100"/>
                </a:cubicBezTo>
                <a:cubicBezTo>
                  <a:pt x="70" y="91"/>
                  <a:pt x="70" y="91"/>
                  <a:pt x="70" y="91"/>
                </a:cubicBezTo>
                <a:cubicBezTo>
                  <a:pt x="74" y="87"/>
                  <a:pt x="74" y="87"/>
                  <a:pt x="74" y="87"/>
                </a:cubicBezTo>
                <a:cubicBezTo>
                  <a:pt x="72" y="84"/>
                  <a:pt x="71" y="81"/>
                  <a:pt x="70" y="77"/>
                </a:cubicBezTo>
                <a:cubicBezTo>
                  <a:pt x="64" y="77"/>
                  <a:pt x="64" y="77"/>
                  <a:pt x="64" y="77"/>
                </a:cubicBezTo>
                <a:cubicBezTo>
                  <a:pt x="64" y="64"/>
                  <a:pt x="64" y="64"/>
                  <a:pt x="64" y="64"/>
                </a:cubicBezTo>
                <a:cubicBezTo>
                  <a:pt x="70" y="64"/>
                  <a:pt x="70" y="64"/>
                  <a:pt x="70" y="64"/>
                </a:cubicBezTo>
                <a:cubicBezTo>
                  <a:pt x="70" y="60"/>
                  <a:pt x="72" y="56"/>
                  <a:pt x="74" y="53"/>
                </a:cubicBezTo>
                <a:cubicBezTo>
                  <a:pt x="70" y="49"/>
                  <a:pt x="70" y="49"/>
                  <a:pt x="70" y="49"/>
                </a:cubicBezTo>
                <a:cubicBezTo>
                  <a:pt x="79" y="40"/>
                  <a:pt x="79" y="40"/>
                  <a:pt x="79" y="40"/>
                </a:cubicBezTo>
                <a:cubicBezTo>
                  <a:pt x="83" y="44"/>
                  <a:pt x="83" y="44"/>
                  <a:pt x="83" y="44"/>
                </a:cubicBezTo>
                <a:cubicBezTo>
                  <a:pt x="86" y="42"/>
                  <a:pt x="90" y="41"/>
                  <a:pt x="94" y="40"/>
                </a:cubicBezTo>
                <a:cubicBezTo>
                  <a:pt x="94" y="35"/>
                  <a:pt x="94" y="35"/>
                  <a:pt x="94" y="35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7" y="40"/>
                  <a:pt x="107" y="40"/>
                  <a:pt x="107" y="40"/>
                </a:cubicBezTo>
                <a:cubicBezTo>
                  <a:pt x="110" y="41"/>
                  <a:pt x="114" y="42"/>
                  <a:pt x="117" y="44"/>
                </a:cubicBezTo>
                <a:cubicBezTo>
                  <a:pt x="121" y="40"/>
                  <a:pt x="121" y="40"/>
                  <a:pt x="121" y="40"/>
                </a:cubicBezTo>
                <a:cubicBezTo>
                  <a:pt x="130" y="49"/>
                  <a:pt x="130" y="49"/>
                  <a:pt x="130" y="49"/>
                </a:cubicBezTo>
                <a:cubicBezTo>
                  <a:pt x="126" y="53"/>
                  <a:pt x="126" y="53"/>
                  <a:pt x="126" y="53"/>
                </a:cubicBezTo>
                <a:cubicBezTo>
                  <a:pt x="128" y="57"/>
                  <a:pt x="130" y="60"/>
                  <a:pt x="130" y="64"/>
                </a:cubicBezTo>
                <a:cubicBezTo>
                  <a:pt x="136" y="64"/>
                  <a:pt x="136" y="64"/>
                  <a:pt x="136" y="64"/>
                </a:cubicBezTo>
                <a:lnTo>
                  <a:pt x="136" y="77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4330700" y="5245100"/>
            <a:ext cx="5016500" cy="228600"/>
          </a:xfrm>
          <a:prstGeom prst="rect">
            <a:avLst/>
          </a:prstGeom>
        </p:spPr>
        <p:txBody>
          <a:bodyPr wrap="square" rtlCol="0" anchor="t"/>
          <a:lstStyle/>
          <a:p>
            <a:pPr algn="l" fontAlgn="t">
              <a:defRPr/>
            </a:pPr>
            <a:r>
              <a:rPr lang="en-US" sz="1800" b="1">
                <a:solidFill>
                  <a:srgbClr val="FFFFFF"/>
                </a:solidFill>
                <a:ea typeface="微软雅黑" panose="020B0503020204020204" charset="-122"/>
              </a:rPr>
              <a:t>节水措施的推广与应用</a:t>
            </a:r>
            <a:endParaRPr lang="en-US" sz="110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54249" y="621466"/>
            <a:ext cx="129120" cy="611648"/>
          </a:xfrm>
          <a:prstGeom prst="rect">
            <a:avLst/>
          </a:prstGeom>
          <a:solidFill>
            <a:srgbClr val="4A5A6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2"/>
          <p:cNvSpPr txBox="1"/>
          <p:nvPr/>
        </p:nvSpPr>
        <p:spPr>
          <a:xfrm>
            <a:off x="1028700" y="660400"/>
            <a:ext cx="6057900" cy="406400"/>
          </a:xfrm>
          <a:prstGeom prst="rect">
            <a:avLst/>
          </a:prstGeom>
        </p:spPr>
        <p:txBody>
          <a:bodyPr wrap="square" rtlCol="0" anchor="t"/>
          <a:lstStyle/>
          <a:p>
            <a:pPr algn="l" fontAlgn="t">
              <a:defRPr/>
            </a:pPr>
            <a:r>
              <a:rPr lang="en-US" sz="3200" b="1">
                <a:solidFill>
                  <a:srgbClr val="4A5A69"/>
                </a:solidFill>
                <a:ea typeface="微软雅黑" panose="020B0503020204020204" charset="-122"/>
              </a:rPr>
              <a:t>节水措施的推广与应用</a:t>
            </a:r>
            <a:endParaRPr lang="en-US" sz="1100"/>
          </a:p>
        </p:txBody>
      </p:sp>
      <p:sp>
        <p:nvSpPr>
          <p:cNvPr id="3" name="TextBox 3"/>
          <p:cNvSpPr txBox="1"/>
          <p:nvPr/>
        </p:nvSpPr>
        <p:spPr>
          <a:xfrm>
            <a:off x="698500" y="2019300"/>
            <a:ext cx="6477000" cy="355600"/>
          </a:xfrm>
          <a:prstGeom prst="rect">
            <a:avLst/>
          </a:prstGeom>
        </p:spPr>
        <p:txBody>
          <a:bodyPr wrap="square" rtlCol="0" anchor="t"/>
          <a:lstStyle/>
          <a:p>
            <a:pPr algn="l" fontAlgn="t">
              <a:defRPr/>
            </a:pPr>
            <a:r>
              <a:rPr lang="en-US" sz="2800" b="1">
                <a:solidFill>
                  <a:srgbClr val="404040"/>
                </a:solidFill>
                <a:ea typeface="微软雅黑" panose="020B0503020204020204" charset="-122"/>
              </a:rPr>
              <a:t>家庭节水措施</a:t>
            </a: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698500" y="2984500"/>
            <a:ext cx="6477000" cy="228600"/>
          </a:xfrm>
          <a:prstGeom prst="rect">
            <a:avLst/>
          </a:prstGeom>
        </p:spPr>
        <p:txBody>
          <a:bodyPr wrap="square" rtlCol="0" anchor="t"/>
          <a:lstStyle/>
          <a:p>
            <a:pPr algn="l" fontAlgn="t">
              <a:defRPr/>
            </a:pPr>
            <a:r>
              <a:rPr lang="en-US" sz="1800" b="0">
                <a:solidFill>
                  <a:srgbClr val="595959"/>
                </a:solidFill>
                <a:ea typeface="微软雅黑" panose="020B0503020204020204" charset="-122"/>
              </a:rPr>
              <a:t>家庭是日常生活中消耗水量较大的地方，推广家庭节水措施可以有效减少浪费。例如，安装节水型淋浴头和厕所冲水器，使用洗衣机和洗碗机时合理控制水量，修理漏水管道等。此外，宣传教育家庭成员养成节约用水的良好习惯也是非常重要的。</a:t>
            </a:r>
            <a:endParaRPr lang="en-US" sz="110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54249" y="621466"/>
            <a:ext cx="129120" cy="611648"/>
          </a:xfrm>
          <a:prstGeom prst="rect">
            <a:avLst/>
          </a:prstGeom>
          <a:solidFill>
            <a:srgbClr val="4A5A6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2"/>
          <p:cNvSpPr txBox="1"/>
          <p:nvPr/>
        </p:nvSpPr>
        <p:spPr>
          <a:xfrm>
            <a:off x="1028700" y="660400"/>
            <a:ext cx="6057900" cy="406400"/>
          </a:xfrm>
          <a:prstGeom prst="rect">
            <a:avLst/>
          </a:prstGeom>
        </p:spPr>
        <p:txBody>
          <a:bodyPr wrap="square" rtlCol="0" anchor="t"/>
          <a:lstStyle/>
          <a:p>
            <a:pPr algn="l" fontAlgn="t">
              <a:defRPr/>
            </a:pPr>
            <a:r>
              <a:rPr lang="en-US" sz="3200" b="1">
                <a:solidFill>
                  <a:srgbClr val="4A5A69"/>
                </a:solidFill>
                <a:ea typeface="微软雅黑" panose="020B0503020204020204" charset="-122"/>
              </a:rPr>
              <a:t>节水措施的推广与应用</a:t>
            </a:r>
            <a:endParaRPr lang="en-US" sz="1100"/>
          </a:p>
        </p:txBody>
      </p:sp>
      <p:sp>
        <p:nvSpPr>
          <p:cNvPr id="3" name="TextBox 3"/>
          <p:cNvSpPr txBox="1"/>
          <p:nvPr/>
        </p:nvSpPr>
        <p:spPr>
          <a:xfrm>
            <a:off x="698500" y="2019300"/>
            <a:ext cx="6477000" cy="355600"/>
          </a:xfrm>
          <a:prstGeom prst="rect">
            <a:avLst/>
          </a:prstGeom>
        </p:spPr>
        <p:txBody>
          <a:bodyPr wrap="square" rtlCol="0" anchor="t"/>
          <a:lstStyle/>
          <a:p>
            <a:pPr algn="l" fontAlgn="t">
              <a:defRPr/>
            </a:pPr>
            <a:r>
              <a:rPr lang="en-US" sz="2800" b="1">
                <a:solidFill>
                  <a:srgbClr val="404040"/>
                </a:solidFill>
                <a:ea typeface="微软雅黑" panose="020B0503020204020204" charset="-122"/>
              </a:rPr>
              <a:t>学校节水措施</a:t>
            </a: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698500" y="2984500"/>
            <a:ext cx="6477000" cy="228600"/>
          </a:xfrm>
          <a:prstGeom prst="rect">
            <a:avLst/>
          </a:prstGeom>
        </p:spPr>
        <p:txBody>
          <a:bodyPr wrap="square" rtlCol="0" anchor="t"/>
          <a:lstStyle/>
          <a:p>
            <a:pPr algn="l" fontAlgn="t">
              <a:defRPr/>
            </a:pPr>
            <a:r>
              <a:rPr lang="en-US" sz="1800" b="0">
                <a:solidFill>
                  <a:srgbClr val="595959"/>
                </a:solidFill>
                <a:ea typeface="微软雅黑" panose="020B0503020204020204" charset="-122"/>
              </a:rPr>
              <a:t>学校是水资源消耗较大的地方，推广学校节水措施可以有效减少浪费。例如，改造校园灌溉系统，采用滴灌、喷灌等节水灌溉技术，合理安排浇水时间；设置水表和水流量监测装置，监控用水情况；加强对学生的节水教育，开展水资源保护宣传活动等。这些措施可以引导学生养成节约用水的习惯，同时也能够为学校节约用水提供科学依据。</a:t>
            </a:r>
            <a:endParaRPr lang="en-US" sz="110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54249" y="621466"/>
            <a:ext cx="129120" cy="611648"/>
          </a:xfrm>
          <a:prstGeom prst="rect">
            <a:avLst/>
          </a:prstGeom>
          <a:solidFill>
            <a:srgbClr val="4A5A6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2"/>
          <p:cNvSpPr txBox="1"/>
          <p:nvPr/>
        </p:nvSpPr>
        <p:spPr>
          <a:xfrm>
            <a:off x="1028700" y="660400"/>
            <a:ext cx="6057900" cy="406400"/>
          </a:xfrm>
          <a:prstGeom prst="rect">
            <a:avLst/>
          </a:prstGeom>
        </p:spPr>
        <p:txBody>
          <a:bodyPr wrap="square" rtlCol="0" anchor="t"/>
          <a:lstStyle/>
          <a:p>
            <a:pPr algn="l" fontAlgn="t">
              <a:defRPr/>
            </a:pPr>
            <a:r>
              <a:rPr lang="en-US" sz="3200" b="1">
                <a:solidFill>
                  <a:srgbClr val="4A5A69"/>
                </a:solidFill>
                <a:ea typeface="微软雅黑" panose="020B0503020204020204" charset="-122"/>
              </a:rPr>
              <a:t>节水措施的推广与应用</a:t>
            </a:r>
            <a:endParaRPr lang="en-US" sz="1100"/>
          </a:p>
        </p:txBody>
      </p:sp>
      <p:sp>
        <p:nvSpPr>
          <p:cNvPr id="3" name="TextBox 3"/>
          <p:cNvSpPr txBox="1"/>
          <p:nvPr/>
        </p:nvSpPr>
        <p:spPr>
          <a:xfrm>
            <a:off x="698500" y="2019300"/>
            <a:ext cx="6477000" cy="355600"/>
          </a:xfrm>
          <a:prstGeom prst="rect">
            <a:avLst/>
          </a:prstGeom>
        </p:spPr>
        <p:txBody>
          <a:bodyPr wrap="square" rtlCol="0" anchor="t"/>
          <a:lstStyle/>
          <a:p>
            <a:pPr algn="l" fontAlgn="t">
              <a:defRPr/>
            </a:pPr>
            <a:r>
              <a:rPr lang="en-US" sz="2800" b="1">
                <a:solidFill>
                  <a:srgbClr val="404040"/>
                </a:solidFill>
                <a:ea typeface="微软雅黑" panose="020B0503020204020204" charset="-122"/>
              </a:rPr>
              <a:t>社区节水措施</a:t>
            </a: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698500" y="2984500"/>
            <a:ext cx="6477000" cy="228600"/>
          </a:xfrm>
          <a:prstGeom prst="rect">
            <a:avLst/>
          </a:prstGeom>
        </p:spPr>
        <p:txBody>
          <a:bodyPr wrap="square" rtlCol="0" anchor="t"/>
          <a:lstStyle/>
          <a:p>
            <a:pPr algn="l" fontAlgn="t">
              <a:defRPr/>
            </a:pPr>
            <a:r>
              <a:rPr lang="en-US" sz="1800" b="0">
                <a:solidFill>
                  <a:srgbClr val="595959"/>
                </a:solidFill>
                <a:ea typeface="微软雅黑" panose="020B0503020204020204" charset="-122"/>
              </a:rPr>
              <a:t>社区是人们生活的集中地，推广社区节水措施可以有效减少浪费。例如，修复漏水管道和龙头，加装节水器具，提高用水设施的效率；开展居民节水意识培训，教育居民合理使用水资源；建立社区水资源监测系统，及时发现和解决水资源浪费问题等。这些措施可以在社区范围内推广节水理念，形成节约用水的良好氛围，为整个社区节约用水做出贡献。
通过推广和应用上述节水措施，可以在家庭、学校和社区等不同场所中有效保护水资源，减少浪费，实现节约用水的目标。同时，这些措施也需要广大公众的积极参与和支持，共同努力保护宝贵的水资源。</a:t>
            </a:r>
            <a:endParaRPr lang="en-US" sz="110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04" b="3152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5789701" y="4226834"/>
            <a:ext cx="5000219" cy="0"/>
          </a:xfrm>
          <a:prstGeom prst="line">
            <a:avLst/>
          </a:prstGeom>
          <a:ln w="12700">
            <a:solidFill>
              <a:srgbClr val="C1CBCD">
                <a:alpha val="85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1513146" y="2160583"/>
            <a:ext cx="2969492" cy="3030649"/>
            <a:chOff x="1513146" y="2160583"/>
            <a:chExt cx="2969492" cy="3030649"/>
          </a:xfrm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grpSpPr>
        <p:grpSp>
          <p:nvGrpSpPr>
            <p:cNvPr id="19" name="组合 18"/>
            <p:cNvGrpSpPr/>
            <p:nvPr/>
          </p:nvGrpSpPr>
          <p:grpSpPr>
            <a:xfrm>
              <a:off x="1513146" y="2160583"/>
              <a:ext cx="2969492" cy="3030649"/>
              <a:chOff x="1835265" y="2132147"/>
              <a:chExt cx="3181821" cy="3030649"/>
            </a:xfrm>
          </p:grpSpPr>
          <p:sp>
            <p:nvSpPr>
              <p:cNvPr id="17" name="椭圆 16"/>
              <p:cNvSpPr/>
              <p:nvPr/>
            </p:nvSpPr>
            <p:spPr>
              <a:xfrm rot="2422112">
                <a:off x="1901491" y="2132147"/>
                <a:ext cx="3115595" cy="3030649"/>
              </a:xfrm>
              <a:custGeom>
                <a:avLst/>
                <a:gdLst>
                  <a:gd name="connsiteX0" fmla="*/ 0 w 2907209"/>
                  <a:gd name="connsiteY0" fmla="*/ 1342166 h 2684331"/>
                  <a:gd name="connsiteX1" fmla="*/ 1453605 w 2907209"/>
                  <a:gd name="connsiteY1" fmla="*/ 0 h 2684331"/>
                  <a:gd name="connsiteX2" fmla="*/ 2907210 w 2907209"/>
                  <a:gd name="connsiteY2" fmla="*/ 1342166 h 2684331"/>
                  <a:gd name="connsiteX3" fmla="*/ 1453605 w 2907209"/>
                  <a:gd name="connsiteY3" fmla="*/ 2684332 h 2684331"/>
                  <a:gd name="connsiteX4" fmla="*/ 0 w 2907209"/>
                  <a:gd name="connsiteY4" fmla="*/ 1342166 h 2684331"/>
                  <a:gd name="connsiteX0-1" fmla="*/ 384 w 2907594"/>
                  <a:gd name="connsiteY0-2" fmla="*/ 1204144 h 2546310"/>
                  <a:gd name="connsiteX1-3" fmla="*/ 1350472 w 2907594"/>
                  <a:gd name="connsiteY1-4" fmla="*/ 0 h 2546310"/>
                  <a:gd name="connsiteX2-5" fmla="*/ 2907594 w 2907594"/>
                  <a:gd name="connsiteY2-6" fmla="*/ 1204144 h 2546310"/>
                  <a:gd name="connsiteX3-7" fmla="*/ 1453989 w 2907594"/>
                  <a:gd name="connsiteY3-8" fmla="*/ 2546310 h 2546310"/>
                  <a:gd name="connsiteX4-9" fmla="*/ 384 w 2907594"/>
                  <a:gd name="connsiteY4-10" fmla="*/ 1204144 h 2546310"/>
                  <a:gd name="connsiteX0-11" fmla="*/ 422 w 2907632"/>
                  <a:gd name="connsiteY0-12" fmla="*/ 1237376 h 2579542"/>
                  <a:gd name="connsiteX1-13" fmla="*/ 1350510 w 2907632"/>
                  <a:gd name="connsiteY1-14" fmla="*/ 33232 h 2579542"/>
                  <a:gd name="connsiteX2-15" fmla="*/ 2907632 w 2907632"/>
                  <a:gd name="connsiteY2-16" fmla="*/ 1237376 h 2579542"/>
                  <a:gd name="connsiteX3-17" fmla="*/ 1454027 w 2907632"/>
                  <a:gd name="connsiteY3-18" fmla="*/ 2579542 h 2579542"/>
                  <a:gd name="connsiteX4-19" fmla="*/ 422 w 2907632"/>
                  <a:gd name="connsiteY4-20" fmla="*/ 1237376 h 2579542"/>
                  <a:gd name="connsiteX0-21" fmla="*/ 247 w 2855698"/>
                  <a:gd name="connsiteY0-22" fmla="*/ 1217346 h 2562432"/>
                  <a:gd name="connsiteX1-23" fmla="*/ 1350335 w 2855698"/>
                  <a:gd name="connsiteY1-24" fmla="*/ 13202 h 2562432"/>
                  <a:gd name="connsiteX2-25" fmla="*/ 2855698 w 2855698"/>
                  <a:gd name="connsiteY2-26" fmla="*/ 837783 h 2562432"/>
                  <a:gd name="connsiteX3-27" fmla="*/ 1453852 w 2855698"/>
                  <a:gd name="connsiteY3-28" fmla="*/ 2559512 h 2562432"/>
                  <a:gd name="connsiteX4-29" fmla="*/ 247 w 2855698"/>
                  <a:gd name="connsiteY4-30" fmla="*/ 1217346 h 2562432"/>
                  <a:gd name="connsiteX0-31" fmla="*/ 656 w 2856107"/>
                  <a:gd name="connsiteY0-32" fmla="*/ 1217346 h 2321600"/>
                  <a:gd name="connsiteX1-33" fmla="*/ 1350744 w 2856107"/>
                  <a:gd name="connsiteY1-34" fmla="*/ 13202 h 2321600"/>
                  <a:gd name="connsiteX2-35" fmla="*/ 2856107 w 2856107"/>
                  <a:gd name="connsiteY2-36" fmla="*/ 837783 h 2321600"/>
                  <a:gd name="connsiteX3-37" fmla="*/ 1195469 w 2856107"/>
                  <a:gd name="connsiteY3-38" fmla="*/ 2317972 h 2321600"/>
                  <a:gd name="connsiteX4-39" fmla="*/ 656 w 2856107"/>
                  <a:gd name="connsiteY4-40" fmla="*/ 1217346 h 2321600"/>
                  <a:gd name="connsiteX0-41" fmla="*/ 809 w 2683732"/>
                  <a:gd name="connsiteY0-42" fmla="*/ 1126917 h 2315826"/>
                  <a:gd name="connsiteX1-43" fmla="*/ 1178369 w 2683732"/>
                  <a:gd name="connsiteY1-44" fmla="*/ 9038 h 2315826"/>
                  <a:gd name="connsiteX2-45" fmla="*/ 2683732 w 2683732"/>
                  <a:gd name="connsiteY2-46" fmla="*/ 833619 h 2315826"/>
                  <a:gd name="connsiteX3-47" fmla="*/ 1023094 w 2683732"/>
                  <a:gd name="connsiteY3-48" fmla="*/ 2313808 h 2315826"/>
                  <a:gd name="connsiteX4-49" fmla="*/ 809 w 2683732"/>
                  <a:gd name="connsiteY4-50" fmla="*/ 1126917 h 2315826"/>
                  <a:gd name="connsiteX0-51" fmla="*/ 6423 w 2689346"/>
                  <a:gd name="connsiteY0-52" fmla="*/ 1126917 h 2505302"/>
                  <a:gd name="connsiteX1-53" fmla="*/ 1183983 w 2689346"/>
                  <a:gd name="connsiteY1-54" fmla="*/ 9038 h 2505302"/>
                  <a:gd name="connsiteX2-55" fmla="*/ 2689346 w 2689346"/>
                  <a:gd name="connsiteY2-56" fmla="*/ 833619 h 2505302"/>
                  <a:gd name="connsiteX3-57" fmla="*/ 804421 w 2689346"/>
                  <a:gd name="connsiteY3-58" fmla="*/ 2503589 h 2505302"/>
                  <a:gd name="connsiteX4-59" fmla="*/ 6423 w 2689346"/>
                  <a:gd name="connsiteY4-60" fmla="*/ 1126917 h 2505302"/>
                  <a:gd name="connsiteX0-61" fmla="*/ 19177 w 2702100"/>
                  <a:gd name="connsiteY0-62" fmla="*/ 1312478 h 2690916"/>
                  <a:gd name="connsiteX1-63" fmla="*/ 1541794 w 2702100"/>
                  <a:gd name="connsiteY1-64" fmla="*/ 4818 h 2690916"/>
                  <a:gd name="connsiteX2-65" fmla="*/ 2702100 w 2702100"/>
                  <a:gd name="connsiteY2-66" fmla="*/ 1019180 h 2690916"/>
                  <a:gd name="connsiteX3-67" fmla="*/ 817175 w 2702100"/>
                  <a:gd name="connsiteY3-68" fmla="*/ 2689150 h 2690916"/>
                  <a:gd name="connsiteX4-69" fmla="*/ 19177 w 2702100"/>
                  <a:gd name="connsiteY4-70" fmla="*/ 1312478 h 2690916"/>
                  <a:gd name="connsiteX0-71" fmla="*/ 19177 w 2702100"/>
                  <a:gd name="connsiteY0-72" fmla="*/ 1342536 h 2720974"/>
                  <a:gd name="connsiteX1-73" fmla="*/ 1541794 w 2702100"/>
                  <a:gd name="connsiteY1-74" fmla="*/ 34876 h 2720974"/>
                  <a:gd name="connsiteX2-75" fmla="*/ 2702100 w 2702100"/>
                  <a:gd name="connsiteY2-76" fmla="*/ 1049238 h 2720974"/>
                  <a:gd name="connsiteX3-77" fmla="*/ 817175 w 2702100"/>
                  <a:gd name="connsiteY3-78" fmla="*/ 2719208 h 2720974"/>
                  <a:gd name="connsiteX4-79" fmla="*/ 19177 w 2702100"/>
                  <a:gd name="connsiteY4-80" fmla="*/ 1342536 h 2720974"/>
                  <a:gd name="connsiteX0-81" fmla="*/ 18154 w 2494043"/>
                  <a:gd name="connsiteY0-82" fmla="*/ 1307852 h 2684628"/>
                  <a:gd name="connsiteX1-83" fmla="*/ 1540771 w 2494043"/>
                  <a:gd name="connsiteY1-84" fmla="*/ 192 h 2684628"/>
                  <a:gd name="connsiteX2-85" fmla="*/ 2494043 w 2494043"/>
                  <a:gd name="connsiteY2-86" fmla="*/ 1238841 h 2684628"/>
                  <a:gd name="connsiteX3-87" fmla="*/ 816152 w 2494043"/>
                  <a:gd name="connsiteY3-88" fmla="*/ 2684524 h 2684628"/>
                  <a:gd name="connsiteX4-89" fmla="*/ 18154 w 2494043"/>
                  <a:gd name="connsiteY4-90" fmla="*/ 1307852 h 2684628"/>
                  <a:gd name="connsiteX0-91" fmla="*/ 18154 w 2555249"/>
                  <a:gd name="connsiteY0-92" fmla="*/ 1307871 h 2684647"/>
                  <a:gd name="connsiteX1-93" fmla="*/ 1540771 w 2555249"/>
                  <a:gd name="connsiteY1-94" fmla="*/ 211 h 2684647"/>
                  <a:gd name="connsiteX2-95" fmla="*/ 2494043 w 2555249"/>
                  <a:gd name="connsiteY2-96" fmla="*/ 1238860 h 2684647"/>
                  <a:gd name="connsiteX3-97" fmla="*/ 816152 w 2555249"/>
                  <a:gd name="connsiteY3-98" fmla="*/ 2684543 h 2684647"/>
                  <a:gd name="connsiteX4-99" fmla="*/ 18154 w 2555249"/>
                  <a:gd name="connsiteY4-100" fmla="*/ 1307871 h 2684647"/>
                  <a:gd name="connsiteX0-101" fmla="*/ 18154 w 2494043"/>
                  <a:gd name="connsiteY0-102" fmla="*/ 1307852 h 2684628"/>
                  <a:gd name="connsiteX1-103" fmla="*/ 1540771 w 2494043"/>
                  <a:gd name="connsiteY1-104" fmla="*/ 192 h 2684628"/>
                  <a:gd name="connsiteX2-105" fmla="*/ 2494043 w 2494043"/>
                  <a:gd name="connsiteY2-106" fmla="*/ 1238841 h 2684628"/>
                  <a:gd name="connsiteX3-107" fmla="*/ 816152 w 2494043"/>
                  <a:gd name="connsiteY3-108" fmla="*/ 2684524 h 2684628"/>
                  <a:gd name="connsiteX4-109" fmla="*/ 18154 w 2494043"/>
                  <a:gd name="connsiteY4-110" fmla="*/ 1307852 h 2684628"/>
                  <a:gd name="connsiteX0-111" fmla="*/ 18154 w 2494043"/>
                  <a:gd name="connsiteY0-112" fmla="*/ 1307852 h 2684628"/>
                  <a:gd name="connsiteX1-113" fmla="*/ 1540771 w 2494043"/>
                  <a:gd name="connsiteY1-114" fmla="*/ 192 h 2684628"/>
                  <a:gd name="connsiteX2-115" fmla="*/ 2494043 w 2494043"/>
                  <a:gd name="connsiteY2-116" fmla="*/ 1238841 h 2684628"/>
                  <a:gd name="connsiteX3-117" fmla="*/ 816152 w 2494043"/>
                  <a:gd name="connsiteY3-118" fmla="*/ 2684524 h 2684628"/>
                  <a:gd name="connsiteX4-119" fmla="*/ 18154 w 2494043"/>
                  <a:gd name="connsiteY4-120" fmla="*/ 1307852 h 2684628"/>
                  <a:gd name="connsiteX0-121" fmla="*/ 18154 w 2494043"/>
                  <a:gd name="connsiteY0-122" fmla="*/ 1307852 h 2684628"/>
                  <a:gd name="connsiteX1-123" fmla="*/ 1540771 w 2494043"/>
                  <a:gd name="connsiteY1-124" fmla="*/ 192 h 2684628"/>
                  <a:gd name="connsiteX2-125" fmla="*/ 2494043 w 2494043"/>
                  <a:gd name="connsiteY2-126" fmla="*/ 1238841 h 2684628"/>
                  <a:gd name="connsiteX3-127" fmla="*/ 816152 w 2494043"/>
                  <a:gd name="connsiteY3-128" fmla="*/ 2684524 h 2684628"/>
                  <a:gd name="connsiteX4-129" fmla="*/ 18154 w 2494043"/>
                  <a:gd name="connsiteY4-130" fmla="*/ 1307852 h 2684628"/>
                  <a:gd name="connsiteX0-131" fmla="*/ 18154 w 2494043"/>
                  <a:gd name="connsiteY0-132" fmla="*/ 1357768 h 2734544"/>
                  <a:gd name="connsiteX1-133" fmla="*/ 1540771 w 2494043"/>
                  <a:gd name="connsiteY1-134" fmla="*/ 50108 h 2734544"/>
                  <a:gd name="connsiteX2-135" fmla="*/ 2494043 w 2494043"/>
                  <a:gd name="connsiteY2-136" fmla="*/ 1288757 h 2734544"/>
                  <a:gd name="connsiteX3-137" fmla="*/ 816152 w 2494043"/>
                  <a:gd name="connsiteY3-138" fmla="*/ 2734440 h 2734544"/>
                  <a:gd name="connsiteX4-139" fmla="*/ 18154 w 2494043"/>
                  <a:gd name="connsiteY4-140" fmla="*/ 1357768 h 2734544"/>
                  <a:gd name="connsiteX0-141" fmla="*/ 42842 w 2518731"/>
                  <a:gd name="connsiteY0-142" fmla="*/ 1357768 h 2734579"/>
                  <a:gd name="connsiteX1-143" fmla="*/ 1565459 w 2518731"/>
                  <a:gd name="connsiteY1-144" fmla="*/ 50108 h 2734579"/>
                  <a:gd name="connsiteX2-145" fmla="*/ 2518731 w 2518731"/>
                  <a:gd name="connsiteY2-146" fmla="*/ 1288757 h 2734579"/>
                  <a:gd name="connsiteX3-147" fmla="*/ 840840 w 2518731"/>
                  <a:gd name="connsiteY3-148" fmla="*/ 2734440 h 2734579"/>
                  <a:gd name="connsiteX4-149" fmla="*/ 42842 w 2518731"/>
                  <a:gd name="connsiteY4-150" fmla="*/ 1357768 h 2734579"/>
                  <a:gd name="connsiteX0-151" fmla="*/ 42842 w 2518731"/>
                  <a:gd name="connsiteY0-152" fmla="*/ 1357768 h 2736497"/>
                  <a:gd name="connsiteX1-153" fmla="*/ 1565459 w 2518731"/>
                  <a:gd name="connsiteY1-154" fmla="*/ 50108 h 2736497"/>
                  <a:gd name="connsiteX2-155" fmla="*/ 2518731 w 2518731"/>
                  <a:gd name="connsiteY2-156" fmla="*/ 1288757 h 2736497"/>
                  <a:gd name="connsiteX3-157" fmla="*/ 840840 w 2518731"/>
                  <a:gd name="connsiteY3-158" fmla="*/ 2734440 h 2736497"/>
                  <a:gd name="connsiteX4-159" fmla="*/ 42842 w 2518731"/>
                  <a:gd name="connsiteY4-160" fmla="*/ 1357768 h 2736497"/>
                  <a:gd name="connsiteX0-161" fmla="*/ 42842 w 2591134"/>
                  <a:gd name="connsiteY0-162" fmla="*/ 1356177 h 2734906"/>
                  <a:gd name="connsiteX1-163" fmla="*/ 1565459 w 2591134"/>
                  <a:gd name="connsiteY1-164" fmla="*/ 48517 h 2734906"/>
                  <a:gd name="connsiteX2-165" fmla="*/ 2518731 w 2591134"/>
                  <a:gd name="connsiteY2-166" fmla="*/ 1287166 h 2734906"/>
                  <a:gd name="connsiteX3-167" fmla="*/ 840840 w 2591134"/>
                  <a:gd name="connsiteY3-168" fmla="*/ 2732849 h 2734906"/>
                  <a:gd name="connsiteX4-169" fmla="*/ 42842 w 2591134"/>
                  <a:gd name="connsiteY4-170" fmla="*/ 1356177 h 2734906"/>
                  <a:gd name="connsiteX0-171" fmla="*/ 171291 w 2719583"/>
                  <a:gd name="connsiteY0-172" fmla="*/ 1356177 h 2735164"/>
                  <a:gd name="connsiteX1-173" fmla="*/ 1693908 w 2719583"/>
                  <a:gd name="connsiteY1-174" fmla="*/ 48517 h 2735164"/>
                  <a:gd name="connsiteX2-175" fmla="*/ 2647180 w 2719583"/>
                  <a:gd name="connsiteY2-176" fmla="*/ 1287166 h 2735164"/>
                  <a:gd name="connsiteX3-177" fmla="*/ 969289 w 2719583"/>
                  <a:gd name="connsiteY3-178" fmla="*/ 2732849 h 2735164"/>
                  <a:gd name="connsiteX4-179" fmla="*/ 171291 w 2719583"/>
                  <a:gd name="connsiteY4-180" fmla="*/ 1356177 h 2735164"/>
                  <a:gd name="connsiteX0-181" fmla="*/ 194213 w 2742505"/>
                  <a:gd name="connsiteY0-182" fmla="*/ 1356177 h 2735606"/>
                  <a:gd name="connsiteX1-183" fmla="*/ 1716830 w 2742505"/>
                  <a:gd name="connsiteY1-184" fmla="*/ 48517 h 2735606"/>
                  <a:gd name="connsiteX2-185" fmla="*/ 2670102 w 2742505"/>
                  <a:gd name="connsiteY2-186" fmla="*/ 1287166 h 2735606"/>
                  <a:gd name="connsiteX3-187" fmla="*/ 992211 w 2742505"/>
                  <a:gd name="connsiteY3-188" fmla="*/ 2732849 h 2735606"/>
                  <a:gd name="connsiteX4-189" fmla="*/ 194213 w 2742505"/>
                  <a:gd name="connsiteY4-190" fmla="*/ 1356177 h 2735606"/>
                  <a:gd name="connsiteX0-191" fmla="*/ 194213 w 2742505"/>
                  <a:gd name="connsiteY0-192" fmla="*/ 1356177 h 2742727"/>
                  <a:gd name="connsiteX1-193" fmla="*/ 1716830 w 2742505"/>
                  <a:gd name="connsiteY1-194" fmla="*/ 48517 h 2742727"/>
                  <a:gd name="connsiteX2-195" fmla="*/ 2670102 w 2742505"/>
                  <a:gd name="connsiteY2-196" fmla="*/ 1287166 h 2742727"/>
                  <a:gd name="connsiteX3-197" fmla="*/ 992211 w 2742505"/>
                  <a:gd name="connsiteY3-198" fmla="*/ 2732849 h 2742727"/>
                  <a:gd name="connsiteX4-199" fmla="*/ 194213 w 2742505"/>
                  <a:gd name="connsiteY4-200" fmla="*/ 1356177 h 2742727"/>
                  <a:gd name="connsiteX0-201" fmla="*/ 99036 w 2647328"/>
                  <a:gd name="connsiteY0-202" fmla="*/ 1356177 h 2740075"/>
                  <a:gd name="connsiteX1-203" fmla="*/ 1621653 w 2647328"/>
                  <a:gd name="connsiteY1-204" fmla="*/ 48517 h 2740075"/>
                  <a:gd name="connsiteX2-205" fmla="*/ 2574925 w 2647328"/>
                  <a:gd name="connsiteY2-206" fmla="*/ 1287166 h 2740075"/>
                  <a:gd name="connsiteX3-207" fmla="*/ 897034 w 2647328"/>
                  <a:gd name="connsiteY3-208" fmla="*/ 2732849 h 2740075"/>
                  <a:gd name="connsiteX4-209" fmla="*/ 99036 w 2647328"/>
                  <a:gd name="connsiteY4-210" fmla="*/ 1356177 h 2740075"/>
                  <a:gd name="connsiteX0-211" fmla="*/ 99036 w 2647328"/>
                  <a:gd name="connsiteY0-212" fmla="*/ 1356177 h 2743377"/>
                  <a:gd name="connsiteX1-213" fmla="*/ 1621653 w 2647328"/>
                  <a:gd name="connsiteY1-214" fmla="*/ 48517 h 2743377"/>
                  <a:gd name="connsiteX2-215" fmla="*/ 2574925 w 2647328"/>
                  <a:gd name="connsiteY2-216" fmla="*/ 1287166 h 2743377"/>
                  <a:gd name="connsiteX3-217" fmla="*/ 897034 w 2647328"/>
                  <a:gd name="connsiteY3-218" fmla="*/ 2732849 h 2743377"/>
                  <a:gd name="connsiteX4-219" fmla="*/ 99036 w 2647328"/>
                  <a:gd name="connsiteY4-220" fmla="*/ 1356177 h 2743377"/>
                  <a:gd name="connsiteX0-221" fmla="*/ 99036 w 2782483"/>
                  <a:gd name="connsiteY0-222" fmla="*/ 1349573 h 2736773"/>
                  <a:gd name="connsiteX1-223" fmla="*/ 1621653 w 2782483"/>
                  <a:gd name="connsiteY1-224" fmla="*/ 41913 h 2736773"/>
                  <a:gd name="connsiteX2-225" fmla="*/ 2574925 w 2782483"/>
                  <a:gd name="connsiteY2-226" fmla="*/ 1280562 h 2736773"/>
                  <a:gd name="connsiteX3-227" fmla="*/ 897034 w 2782483"/>
                  <a:gd name="connsiteY3-228" fmla="*/ 2726245 h 2736773"/>
                  <a:gd name="connsiteX4-229" fmla="*/ 99036 w 2782483"/>
                  <a:gd name="connsiteY4-230" fmla="*/ 1349573 h 27367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782483" h="2736773">
                    <a:moveTo>
                      <a:pt x="99036" y="1349573"/>
                    </a:moveTo>
                    <a:cubicBezTo>
                      <a:pt x="-321293" y="714659"/>
                      <a:pt x="674168" y="294955"/>
                      <a:pt x="1621653" y="41913"/>
                    </a:cubicBezTo>
                    <a:cubicBezTo>
                      <a:pt x="2569138" y="-211129"/>
                      <a:pt x="3101378" y="742098"/>
                      <a:pt x="2574925" y="1280562"/>
                    </a:cubicBezTo>
                    <a:cubicBezTo>
                      <a:pt x="2048472" y="1819026"/>
                      <a:pt x="1908106" y="2610877"/>
                      <a:pt x="897034" y="2726245"/>
                    </a:cubicBezTo>
                    <a:cubicBezTo>
                      <a:pt x="-114038" y="2841613"/>
                      <a:pt x="519365" y="1984487"/>
                      <a:pt x="99036" y="1349573"/>
                    </a:cubicBezTo>
                    <a:close/>
                  </a:path>
                </a:pathLst>
              </a:custGeom>
              <a:solidFill>
                <a:srgbClr val="4A5A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 rot="21304276">
                <a:off x="1835265" y="2346549"/>
                <a:ext cx="3137053" cy="2518984"/>
              </a:xfrm>
              <a:custGeom>
                <a:avLst/>
                <a:gdLst>
                  <a:gd name="connsiteX0" fmla="*/ 0 w 3726611"/>
                  <a:gd name="connsiteY0" fmla="*/ 1513626 h 3027251"/>
                  <a:gd name="connsiteX1" fmla="*/ 1863306 w 3726611"/>
                  <a:gd name="connsiteY1" fmla="*/ 0 h 3027251"/>
                  <a:gd name="connsiteX2" fmla="*/ 3726612 w 3726611"/>
                  <a:gd name="connsiteY2" fmla="*/ 1513626 h 3027251"/>
                  <a:gd name="connsiteX3" fmla="*/ 1863306 w 3726611"/>
                  <a:gd name="connsiteY3" fmla="*/ 3027252 h 3027251"/>
                  <a:gd name="connsiteX4" fmla="*/ 0 w 3726611"/>
                  <a:gd name="connsiteY4" fmla="*/ 1513626 h 3027251"/>
                  <a:gd name="connsiteX0-1" fmla="*/ 4622 w 3731234"/>
                  <a:gd name="connsiteY0-2" fmla="*/ 1203076 h 2716702"/>
                  <a:gd name="connsiteX1-3" fmla="*/ 2333755 w 3731234"/>
                  <a:gd name="connsiteY1-4" fmla="*/ 0 h 2716702"/>
                  <a:gd name="connsiteX2-5" fmla="*/ 3731234 w 3731234"/>
                  <a:gd name="connsiteY2-6" fmla="*/ 1203076 h 2716702"/>
                  <a:gd name="connsiteX3-7" fmla="*/ 1867928 w 3731234"/>
                  <a:gd name="connsiteY3-8" fmla="*/ 2716702 h 2716702"/>
                  <a:gd name="connsiteX4-9" fmla="*/ 4622 w 3731234"/>
                  <a:gd name="connsiteY4-10" fmla="*/ 1203076 h 2716702"/>
                  <a:gd name="connsiteX0-11" fmla="*/ 4622 w 3731234"/>
                  <a:gd name="connsiteY0-12" fmla="*/ 1203076 h 2716702"/>
                  <a:gd name="connsiteX1-13" fmla="*/ 2333755 w 3731234"/>
                  <a:gd name="connsiteY1-14" fmla="*/ 0 h 2716702"/>
                  <a:gd name="connsiteX2-15" fmla="*/ 3731234 w 3731234"/>
                  <a:gd name="connsiteY2-16" fmla="*/ 1203076 h 2716702"/>
                  <a:gd name="connsiteX3-17" fmla="*/ 1867928 w 3731234"/>
                  <a:gd name="connsiteY3-18" fmla="*/ 2716702 h 2716702"/>
                  <a:gd name="connsiteX4-19" fmla="*/ 4622 w 3731234"/>
                  <a:gd name="connsiteY4-20" fmla="*/ 1203076 h 2716702"/>
                  <a:gd name="connsiteX0-21" fmla="*/ 4622 w 3731234"/>
                  <a:gd name="connsiteY0-22" fmla="*/ 1203076 h 2716702"/>
                  <a:gd name="connsiteX1-23" fmla="*/ 2333755 w 3731234"/>
                  <a:gd name="connsiteY1-24" fmla="*/ 0 h 2716702"/>
                  <a:gd name="connsiteX2-25" fmla="*/ 3731234 w 3731234"/>
                  <a:gd name="connsiteY2-26" fmla="*/ 1203076 h 2716702"/>
                  <a:gd name="connsiteX3-27" fmla="*/ 1867928 w 3731234"/>
                  <a:gd name="connsiteY3-28" fmla="*/ 2716702 h 2716702"/>
                  <a:gd name="connsiteX4-29" fmla="*/ 4622 w 3731234"/>
                  <a:gd name="connsiteY4-30" fmla="*/ 1203076 h 2716702"/>
                  <a:gd name="connsiteX0-31" fmla="*/ 4622 w 3731234"/>
                  <a:gd name="connsiteY0-32" fmla="*/ 1203076 h 2716702"/>
                  <a:gd name="connsiteX1-33" fmla="*/ 2333755 w 3731234"/>
                  <a:gd name="connsiteY1-34" fmla="*/ 0 h 2716702"/>
                  <a:gd name="connsiteX2-35" fmla="*/ 3731234 w 3731234"/>
                  <a:gd name="connsiteY2-36" fmla="*/ 1203076 h 2716702"/>
                  <a:gd name="connsiteX3-37" fmla="*/ 1867928 w 3731234"/>
                  <a:gd name="connsiteY3-38" fmla="*/ 2716702 h 2716702"/>
                  <a:gd name="connsiteX4-39" fmla="*/ 4622 w 3731234"/>
                  <a:gd name="connsiteY4-40" fmla="*/ 1203076 h 2716702"/>
                  <a:gd name="connsiteX0-41" fmla="*/ 78835 w 3805447"/>
                  <a:gd name="connsiteY0-42" fmla="*/ 1203076 h 2716702"/>
                  <a:gd name="connsiteX1-43" fmla="*/ 2407968 w 3805447"/>
                  <a:gd name="connsiteY1-44" fmla="*/ 0 h 2716702"/>
                  <a:gd name="connsiteX2-45" fmla="*/ 3805447 w 3805447"/>
                  <a:gd name="connsiteY2-46" fmla="*/ 1203076 h 2716702"/>
                  <a:gd name="connsiteX3-47" fmla="*/ 1942141 w 3805447"/>
                  <a:gd name="connsiteY3-48" fmla="*/ 2716702 h 2716702"/>
                  <a:gd name="connsiteX4-49" fmla="*/ 78835 w 3805447"/>
                  <a:gd name="connsiteY4-50" fmla="*/ 1203076 h 2716702"/>
                  <a:gd name="connsiteX0-51" fmla="*/ 258 w 3727162"/>
                  <a:gd name="connsiteY0-52" fmla="*/ 633732 h 2147358"/>
                  <a:gd name="connsiteX1-53" fmla="*/ 1967082 w 3727162"/>
                  <a:gd name="connsiteY1-54" fmla="*/ 0 h 2147358"/>
                  <a:gd name="connsiteX2-55" fmla="*/ 3726870 w 3727162"/>
                  <a:gd name="connsiteY2-56" fmla="*/ 633732 h 2147358"/>
                  <a:gd name="connsiteX3-57" fmla="*/ 1863564 w 3727162"/>
                  <a:gd name="connsiteY3-58" fmla="*/ 2147358 h 2147358"/>
                  <a:gd name="connsiteX4-59" fmla="*/ 258 w 3727162"/>
                  <a:gd name="connsiteY4-60" fmla="*/ 633732 h 2147358"/>
                  <a:gd name="connsiteX0-61" fmla="*/ 258 w 3727396"/>
                  <a:gd name="connsiteY0-62" fmla="*/ 768943 h 2282569"/>
                  <a:gd name="connsiteX1-63" fmla="*/ 1967082 w 3727396"/>
                  <a:gd name="connsiteY1-64" fmla="*/ 135211 h 2282569"/>
                  <a:gd name="connsiteX2-65" fmla="*/ 3726870 w 3727396"/>
                  <a:gd name="connsiteY2-66" fmla="*/ 768943 h 2282569"/>
                  <a:gd name="connsiteX3-67" fmla="*/ 1863564 w 3727396"/>
                  <a:gd name="connsiteY3-68" fmla="*/ 2282569 h 2282569"/>
                  <a:gd name="connsiteX4-69" fmla="*/ 258 w 3727396"/>
                  <a:gd name="connsiteY4-70" fmla="*/ 768943 h 2282569"/>
                  <a:gd name="connsiteX0-71" fmla="*/ 161 w 3002548"/>
                  <a:gd name="connsiteY0-72" fmla="*/ 637657 h 2152719"/>
                  <a:gd name="connsiteX1-73" fmla="*/ 1966985 w 3002548"/>
                  <a:gd name="connsiteY1-74" fmla="*/ 3925 h 2152719"/>
                  <a:gd name="connsiteX2-75" fmla="*/ 3002154 w 3002548"/>
                  <a:gd name="connsiteY2-76" fmla="*/ 896450 h 2152719"/>
                  <a:gd name="connsiteX3-77" fmla="*/ 1863467 w 3002548"/>
                  <a:gd name="connsiteY3-78" fmla="*/ 2151283 h 2152719"/>
                  <a:gd name="connsiteX4-79" fmla="*/ 161 w 3002548"/>
                  <a:gd name="connsiteY4-80" fmla="*/ 637657 h 2152719"/>
                  <a:gd name="connsiteX0-81" fmla="*/ 161 w 3154662"/>
                  <a:gd name="connsiteY0-82" fmla="*/ 637657 h 2153230"/>
                  <a:gd name="connsiteX1-83" fmla="*/ 1966985 w 3154662"/>
                  <a:gd name="connsiteY1-84" fmla="*/ 3925 h 2153230"/>
                  <a:gd name="connsiteX2-85" fmla="*/ 3002154 w 3154662"/>
                  <a:gd name="connsiteY2-86" fmla="*/ 896450 h 2153230"/>
                  <a:gd name="connsiteX3-87" fmla="*/ 1863467 w 3154662"/>
                  <a:gd name="connsiteY3-88" fmla="*/ 2151283 h 2153230"/>
                  <a:gd name="connsiteX4-89" fmla="*/ 161 w 3154662"/>
                  <a:gd name="connsiteY4-90" fmla="*/ 637657 h 2153230"/>
                  <a:gd name="connsiteX0-91" fmla="*/ 167 w 3475512"/>
                  <a:gd name="connsiteY0-92" fmla="*/ 639144 h 2155720"/>
                  <a:gd name="connsiteX1-93" fmla="*/ 1966991 w 3475512"/>
                  <a:gd name="connsiteY1-94" fmla="*/ 5412 h 2155720"/>
                  <a:gd name="connsiteX2-95" fmla="*/ 3347216 w 3475512"/>
                  <a:gd name="connsiteY2-96" fmla="*/ 949695 h 2155720"/>
                  <a:gd name="connsiteX3-97" fmla="*/ 1863473 w 3475512"/>
                  <a:gd name="connsiteY3-98" fmla="*/ 2152770 h 2155720"/>
                  <a:gd name="connsiteX4-99" fmla="*/ 167 w 3475512"/>
                  <a:gd name="connsiteY4-100" fmla="*/ 639144 h 2155720"/>
                  <a:gd name="connsiteX0-101" fmla="*/ 167 w 3370580"/>
                  <a:gd name="connsiteY0-102" fmla="*/ 680189 h 2223659"/>
                  <a:gd name="connsiteX1-103" fmla="*/ 1966991 w 3370580"/>
                  <a:gd name="connsiteY1-104" fmla="*/ 46457 h 2223659"/>
                  <a:gd name="connsiteX2-105" fmla="*/ 3347216 w 3370580"/>
                  <a:gd name="connsiteY2-106" fmla="*/ 990740 h 2223659"/>
                  <a:gd name="connsiteX3-107" fmla="*/ 1863473 w 3370580"/>
                  <a:gd name="connsiteY3-108" fmla="*/ 2193815 h 2223659"/>
                  <a:gd name="connsiteX4-109" fmla="*/ 167 w 3370580"/>
                  <a:gd name="connsiteY4-110" fmla="*/ 680189 h 2223659"/>
                  <a:gd name="connsiteX0-111" fmla="*/ 167 w 3347477"/>
                  <a:gd name="connsiteY0-112" fmla="*/ 638879 h 2034143"/>
                  <a:gd name="connsiteX1-113" fmla="*/ 1966991 w 3347477"/>
                  <a:gd name="connsiteY1-114" fmla="*/ 5147 h 2034143"/>
                  <a:gd name="connsiteX2-115" fmla="*/ 3347216 w 3347477"/>
                  <a:gd name="connsiteY2-116" fmla="*/ 949430 h 2034143"/>
                  <a:gd name="connsiteX3-117" fmla="*/ 1863473 w 3347477"/>
                  <a:gd name="connsiteY3-118" fmla="*/ 2031736 h 2034143"/>
                  <a:gd name="connsiteX4-119" fmla="*/ 167 w 3347477"/>
                  <a:gd name="connsiteY4-120" fmla="*/ 638879 h 2034143"/>
                  <a:gd name="connsiteX0-121" fmla="*/ 167 w 3419973"/>
                  <a:gd name="connsiteY0-122" fmla="*/ 689429 h 2141359"/>
                  <a:gd name="connsiteX1-123" fmla="*/ 1966991 w 3419973"/>
                  <a:gd name="connsiteY1-124" fmla="*/ 55697 h 2141359"/>
                  <a:gd name="connsiteX2-125" fmla="*/ 3347216 w 3419973"/>
                  <a:gd name="connsiteY2-126" fmla="*/ 999980 h 2141359"/>
                  <a:gd name="connsiteX3-127" fmla="*/ 1863473 w 3419973"/>
                  <a:gd name="connsiteY3-128" fmla="*/ 2082286 h 2141359"/>
                  <a:gd name="connsiteX4-129" fmla="*/ 167 w 3419973"/>
                  <a:gd name="connsiteY4-130" fmla="*/ 689429 h 2141359"/>
                  <a:gd name="connsiteX0-131" fmla="*/ 205 w 3124546"/>
                  <a:gd name="connsiteY0-132" fmla="*/ 486137 h 2141901"/>
                  <a:gd name="connsiteX1-133" fmla="*/ 1673731 w 3124546"/>
                  <a:gd name="connsiteY1-134" fmla="*/ 42186 h 2141901"/>
                  <a:gd name="connsiteX2-135" fmla="*/ 3053956 w 3124546"/>
                  <a:gd name="connsiteY2-136" fmla="*/ 986469 h 2141901"/>
                  <a:gd name="connsiteX3-137" fmla="*/ 1570213 w 3124546"/>
                  <a:gd name="connsiteY3-138" fmla="*/ 2068775 h 2141901"/>
                  <a:gd name="connsiteX4-139" fmla="*/ 205 w 3124546"/>
                  <a:gd name="connsiteY4-140" fmla="*/ 486137 h 2141901"/>
                  <a:gd name="connsiteX0-141" fmla="*/ 16406 w 3140747"/>
                  <a:gd name="connsiteY0-142" fmla="*/ 520411 h 2176175"/>
                  <a:gd name="connsiteX1-143" fmla="*/ 1689932 w 3140747"/>
                  <a:gd name="connsiteY1-144" fmla="*/ 76460 h 2176175"/>
                  <a:gd name="connsiteX2-145" fmla="*/ 3070157 w 3140747"/>
                  <a:gd name="connsiteY2-146" fmla="*/ 1020743 h 2176175"/>
                  <a:gd name="connsiteX3-147" fmla="*/ 1586414 w 3140747"/>
                  <a:gd name="connsiteY3-148" fmla="*/ 2103049 h 2176175"/>
                  <a:gd name="connsiteX4-149" fmla="*/ 16406 w 3140747"/>
                  <a:gd name="connsiteY4-150" fmla="*/ 520411 h 2176175"/>
                  <a:gd name="connsiteX0-151" fmla="*/ 12484 w 3136825"/>
                  <a:gd name="connsiteY0-152" fmla="*/ 546134 h 2201898"/>
                  <a:gd name="connsiteX1-153" fmla="*/ 1686010 w 3136825"/>
                  <a:gd name="connsiteY1-154" fmla="*/ 102183 h 2201898"/>
                  <a:gd name="connsiteX2-155" fmla="*/ 3066235 w 3136825"/>
                  <a:gd name="connsiteY2-156" fmla="*/ 1046466 h 2201898"/>
                  <a:gd name="connsiteX3-157" fmla="*/ 1582492 w 3136825"/>
                  <a:gd name="connsiteY3-158" fmla="*/ 2128772 h 2201898"/>
                  <a:gd name="connsiteX4-159" fmla="*/ 12484 w 3136825"/>
                  <a:gd name="connsiteY4-160" fmla="*/ 546134 h 2201898"/>
                  <a:gd name="connsiteX0-161" fmla="*/ 12712 w 3137053"/>
                  <a:gd name="connsiteY0-162" fmla="*/ 546134 h 2380683"/>
                  <a:gd name="connsiteX1-163" fmla="*/ 1686238 w 3137053"/>
                  <a:gd name="connsiteY1-164" fmla="*/ 102183 h 2380683"/>
                  <a:gd name="connsiteX2-165" fmla="*/ 3066463 w 3137053"/>
                  <a:gd name="connsiteY2-166" fmla="*/ 1046466 h 2380683"/>
                  <a:gd name="connsiteX3-167" fmla="*/ 1582720 w 3137053"/>
                  <a:gd name="connsiteY3-168" fmla="*/ 2128772 h 2380683"/>
                  <a:gd name="connsiteX4-169" fmla="*/ 12712 w 3137053"/>
                  <a:gd name="connsiteY4-170" fmla="*/ 546134 h 238068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137053" h="2380683">
                    <a:moveTo>
                      <a:pt x="12712" y="546134"/>
                    </a:moveTo>
                    <a:cubicBezTo>
                      <a:pt x="160856" y="-222032"/>
                      <a:pt x="1177279" y="18794"/>
                      <a:pt x="1686238" y="102183"/>
                    </a:cubicBezTo>
                    <a:cubicBezTo>
                      <a:pt x="2195197" y="185572"/>
                      <a:pt x="3446026" y="-378227"/>
                      <a:pt x="3066463" y="1046466"/>
                    </a:cubicBezTo>
                    <a:cubicBezTo>
                      <a:pt x="2686900" y="2471159"/>
                      <a:pt x="2116063" y="2614497"/>
                      <a:pt x="1582720" y="2128772"/>
                    </a:cubicBezTo>
                    <a:cubicBezTo>
                      <a:pt x="1049377" y="1643047"/>
                      <a:pt x="-135432" y="1314300"/>
                      <a:pt x="12712" y="546134"/>
                    </a:cubicBezTo>
                    <a:close/>
                  </a:path>
                </a:pathLst>
              </a:custGeom>
              <a:noFill/>
              <a:ln w="25400">
                <a:solidFill>
                  <a:srgbClr val="B6A0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2481157" y="3824379"/>
              <a:ext cx="10060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600">
                  <a:solidFill>
                    <a:schemeClr val="bg1"/>
                  </a:solidFill>
                  <a:effectLst>
                    <a:outerShdw blurRad="25400" dist="25400" dir="2700000" algn="tl">
                      <a:srgbClr val="000000">
                        <a:alpha val="34000"/>
                      </a:srgbClr>
                    </a:outerShdw>
                  </a:effectLst>
                  <a:latin typeface="字魂45号-冰宇雅宋" panose="00000500000000000000" pitchFamily="2" charset="-122"/>
                  <a:ea typeface="字魂45号-冰宇雅宋" panose="00000500000000000000" pitchFamily="2" charset="-122"/>
                </a:rPr>
                <a:t>PART</a:t>
              </a:r>
              <a:endParaRPr lang="zh-CN" altLang="en-US" sz="1600">
                <a:solidFill>
                  <a:schemeClr val="bg1"/>
                </a:solidFill>
                <a:effectLst>
                  <a:outerShdw blurRad="25400" dist="25400" dir="2700000" algn="tl">
                    <a:srgbClr val="000000">
                      <a:alpha val="34000"/>
                    </a:srgbClr>
                  </a:outerShdw>
                </a:effectLst>
                <a:latin typeface="字魂45号-冰宇雅宋" panose="00000500000000000000" pitchFamily="2" charset="-122"/>
                <a:ea typeface="字魂45号-冰宇雅宋" panose="00000500000000000000" pitchFamily="2" charset="-122"/>
              </a:endParaRPr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5168900" y="2794000"/>
            <a:ext cx="6350000" cy="762000"/>
          </a:xfrm>
          <a:prstGeom prst="rect">
            <a:avLst/>
          </a:prstGeom>
        </p:spPr>
        <p:txBody>
          <a:bodyPr wrap="square" rtlCol="0" anchor="t"/>
          <a:lstStyle/>
          <a:p>
            <a:pPr algn="l" fontAlgn="t">
              <a:defRPr/>
            </a:pPr>
            <a:r>
              <a:rPr lang="en-US" sz="6000" b="1">
                <a:solidFill>
                  <a:srgbClr val="424242"/>
                </a:solidFill>
                <a:ea typeface="微软雅黑" panose="020B0503020204020204" charset="-122"/>
              </a:rPr>
              <a:t>水资源的重要性</a:t>
            </a:r>
            <a:endParaRPr lang="en-US" sz="1100"/>
          </a:p>
        </p:txBody>
      </p:sp>
      <p:sp>
        <p:nvSpPr>
          <p:cNvPr id="3" name="TextBox 3"/>
          <p:cNvSpPr txBox="1"/>
          <p:nvPr/>
        </p:nvSpPr>
        <p:spPr>
          <a:xfrm>
            <a:off x="2324100" y="2984500"/>
            <a:ext cx="1981200" cy="127000"/>
          </a:xfrm>
          <a:prstGeom prst="rect">
            <a:avLst/>
          </a:prstGeom>
        </p:spPr>
        <p:txBody>
          <a:bodyPr wrap="square" rtlCol="0" anchor="t"/>
          <a:lstStyle/>
          <a:p>
            <a:pPr algn="ctr" fontAlgn="t">
              <a:defRPr/>
            </a:pPr>
            <a:r>
              <a:rPr lang="en-US" sz="5300" b="1">
                <a:solidFill>
                  <a:srgbClr val="FFFFFF"/>
                </a:solidFill>
                <a:latin typeface="微软雅黑" panose="020B0503020204020204" charset="-122"/>
              </a:rPr>
              <a:t>1</a:t>
            </a:r>
            <a:endParaRPr lang="en-US" sz="110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654249" y="621466"/>
            <a:ext cx="129120" cy="611648"/>
          </a:xfrm>
          <a:prstGeom prst="rect">
            <a:avLst/>
          </a:prstGeom>
          <a:solidFill>
            <a:srgbClr val="4A5A6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"/>
          <p:cNvSpPr/>
          <p:nvPr/>
        </p:nvSpPr>
        <p:spPr>
          <a:xfrm flipH="1">
            <a:off x="9822595" y="1"/>
            <a:ext cx="2369401" cy="2110636"/>
          </a:xfrm>
          <a:custGeom>
            <a:avLst/>
            <a:gdLst>
              <a:gd name="connsiteX0" fmla="*/ 0 w 3753853"/>
              <a:gd name="connsiteY0" fmla="*/ 0 h 2053389"/>
              <a:gd name="connsiteX1" fmla="*/ 3753853 w 3753853"/>
              <a:gd name="connsiteY1" fmla="*/ 0 h 2053389"/>
              <a:gd name="connsiteX2" fmla="*/ 3753853 w 3753853"/>
              <a:gd name="connsiteY2" fmla="*/ 2053389 h 2053389"/>
              <a:gd name="connsiteX3" fmla="*/ 0 w 3753853"/>
              <a:gd name="connsiteY3" fmla="*/ 2053389 h 2053389"/>
              <a:gd name="connsiteX4" fmla="*/ 0 w 3753853"/>
              <a:gd name="connsiteY4" fmla="*/ 0 h 2053389"/>
              <a:gd name="connsiteX0-1" fmla="*/ 0 w 3753853"/>
              <a:gd name="connsiteY0-2" fmla="*/ 0 h 2053389"/>
              <a:gd name="connsiteX1-3" fmla="*/ 3753853 w 3753853"/>
              <a:gd name="connsiteY1-4" fmla="*/ 0 h 2053389"/>
              <a:gd name="connsiteX2-5" fmla="*/ 1636296 w 3753853"/>
              <a:gd name="connsiteY2-6" fmla="*/ 1427747 h 2053389"/>
              <a:gd name="connsiteX3-7" fmla="*/ 0 w 3753853"/>
              <a:gd name="connsiteY3-8" fmla="*/ 2053389 h 2053389"/>
              <a:gd name="connsiteX4-9" fmla="*/ 0 w 3753853"/>
              <a:gd name="connsiteY4-10" fmla="*/ 0 h 2053389"/>
              <a:gd name="connsiteX0-11" fmla="*/ 0 w 3753853"/>
              <a:gd name="connsiteY0-12" fmla="*/ 0 h 2053389"/>
              <a:gd name="connsiteX1-13" fmla="*/ 3753853 w 3753853"/>
              <a:gd name="connsiteY1-14" fmla="*/ 0 h 2053389"/>
              <a:gd name="connsiteX2-15" fmla="*/ 1732548 w 3753853"/>
              <a:gd name="connsiteY2-16" fmla="*/ 1636294 h 2053389"/>
              <a:gd name="connsiteX3-17" fmla="*/ 0 w 3753853"/>
              <a:gd name="connsiteY3-18" fmla="*/ 2053389 h 2053389"/>
              <a:gd name="connsiteX4-19" fmla="*/ 0 w 3753853"/>
              <a:gd name="connsiteY4-20" fmla="*/ 0 h 2053389"/>
              <a:gd name="connsiteX0-21" fmla="*/ 0 w 3786846"/>
              <a:gd name="connsiteY0-22" fmla="*/ 0 h 2151400"/>
              <a:gd name="connsiteX1-23" fmla="*/ 3753853 w 3786846"/>
              <a:gd name="connsiteY1-24" fmla="*/ 0 h 2151400"/>
              <a:gd name="connsiteX2-25" fmla="*/ 1732548 w 3786846"/>
              <a:gd name="connsiteY2-26" fmla="*/ 1636294 h 2151400"/>
              <a:gd name="connsiteX3-27" fmla="*/ 0 w 3786846"/>
              <a:gd name="connsiteY3-28" fmla="*/ 2053389 h 2151400"/>
              <a:gd name="connsiteX4-29" fmla="*/ 0 w 3786846"/>
              <a:gd name="connsiteY4-30" fmla="*/ 0 h 2151400"/>
              <a:gd name="connsiteX0-31" fmla="*/ 0 w 3786846"/>
              <a:gd name="connsiteY0-32" fmla="*/ 0 h 2136160"/>
              <a:gd name="connsiteX1-33" fmla="*/ 3753853 w 3786846"/>
              <a:gd name="connsiteY1-34" fmla="*/ 0 h 2136160"/>
              <a:gd name="connsiteX2-35" fmla="*/ 1732548 w 3786846"/>
              <a:gd name="connsiteY2-36" fmla="*/ 1523999 h 2136160"/>
              <a:gd name="connsiteX3-37" fmla="*/ 0 w 3786846"/>
              <a:gd name="connsiteY3-38" fmla="*/ 2053389 h 2136160"/>
              <a:gd name="connsiteX4-39" fmla="*/ 0 w 3786846"/>
              <a:gd name="connsiteY4-40" fmla="*/ 0 h 2136160"/>
              <a:gd name="connsiteX0-41" fmla="*/ 0 w 3796873"/>
              <a:gd name="connsiteY0-42" fmla="*/ 0 h 2130908"/>
              <a:gd name="connsiteX1-43" fmla="*/ 3753853 w 3796873"/>
              <a:gd name="connsiteY1-44" fmla="*/ 0 h 2130908"/>
              <a:gd name="connsiteX2-45" fmla="*/ 2180456 w 3796873"/>
              <a:gd name="connsiteY2-46" fmla="*/ 1475873 h 2130908"/>
              <a:gd name="connsiteX3-47" fmla="*/ 0 w 3796873"/>
              <a:gd name="connsiteY3-48" fmla="*/ 2053389 h 2130908"/>
              <a:gd name="connsiteX4-49" fmla="*/ 0 w 3796873"/>
              <a:gd name="connsiteY4-50" fmla="*/ 0 h 2130908"/>
              <a:gd name="connsiteX0-51" fmla="*/ 0 w 3770628"/>
              <a:gd name="connsiteY0-52" fmla="*/ 0 h 2130908"/>
              <a:gd name="connsiteX1-53" fmla="*/ 3753853 w 3770628"/>
              <a:gd name="connsiteY1-54" fmla="*/ 0 h 2130908"/>
              <a:gd name="connsiteX2-55" fmla="*/ 2180456 w 3770628"/>
              <a:gd name="connsiteY2-56" fmla="*/ 1475873 h 2130908"/>
              <a:gd name="connsiteX3-57" fmla="*/ 0 w 3770628"/>
              <a:gd name="connsiteY3-58" fmla="*/ 2053389 h 2130908"/>
              <a:gd name="connsiteX4-59" fmla="*/ 0 w 3770628"/>
              <a:gd name="connsiteY4-60" fmla="*/ 0 h 2130908"/>
              <a:gd name="connsiteX0-61" fmla="*/ 0 w 3766998"/>
              <a:gd name="connsiteY0-62" fmla="*/ 0 h 2106720"/>
              <a:gd name="connsiteX1-63" fmla="*/ 3753853 w 3766998"/>
              <a:gd name="connsiteY1-64" fmla="*/ 0 h 2106720"/>
              <a:gd name="connsiteX2-65" fmla="*/ 1834346 w 3766998"/>
              <a:gd name="connsiteY2-66" fmla="*/ 1138989 h 2106720"/>
              <a:gd name="connsiteX3-67" fmla="*/ 0 w 3766998"/>
              <a:gd name="connsiteY3-68" fmla="*/ 2053389 h 2106720"/>
              <a:gd name="connsiteX4-69" fmla="*/ 0 w 3766998"/>
              <a:gd name="connsiteY4-70" fmla="*/ 0 h 2106720"/>
              <a:gd name="connsiteX0-71" fmla="*/ 0 w 3769087"/>
              <a:gd name="connsiteY0-72" fmla="*/ 0 h 2099412"/>
              <a:gd name="connsiteX1-73" fmla="*/ 3753853 w 3769087"/>
              <a:gd name="connsiteY1-74" fmla="*/ 0 h 2099412"/>
              <a:gd name="connsiteX2-75" fmla="*/ 1834346 w 3769087"/>
              <a:gd name="connsiteY2-76" fmla="*/ 1138989 h 2099412"/>
              <a:gd name="connsiteX3-77" fmla="*/ 0 w 3769087"/>
              <a:gd name="connsiteY3-78" fmla="*/ 2053389 h 2099412"/>
              <a:gd name="connsiteX4-79" fmla="*/ 0 w 3769087"/>
              <a:gd name="connsiteY4-80" fmla="*/ 0 h 2099412"/>
              <a:gd name="connsiteX0-81" fmla="*/ 0 w 3769087"/>
              <a:gd name="connsiteY0-82" fmla="*/ 0 h 2053389"/>
              <a:gd name="connsiteX1-83" fmla="*/ 3753853 w 3769087"/>
              <a:gd name="connsiteY1-84" fmla="*/ 0 h 2053389"/>
              <a:gd name="connsiteX2-85" fmla="*/ 1834346 w 3769087"/>
              <a:gd name="connsiteY2-86" fmla="*/ 1138989 h 2053389"/>
              <a:gd name="connsiteX3-87" fmla="*/ 0 w 3769087"/>
              <a:gd name="connsiteY3-88" fmla="*/ 2053389 h 2053389"/>
              <a:gd name="connsiteX4-89" fmla="*/ 0 w 3769087"/>
              <a:gd name="connsiteY4-90" fmla="*/ 0 h 2053389"/>
              <a:gd name="connsiteX0-91" fmla="*/ 0 w 3769087"/>
              <a:gd name="connsiteY0-92" fmla="*/ 0 h 2053389"/>
              <a:gd name="connsiteX1-93" fmla="*/ 3753853 w 3769087"/>
              <a:gd name="connsiteY1-94" fmla="*/ 0 h 2053389"/>
              <a:gd name="connsiteX2-95" fmla="*/ 1834346 w 3769087"/>
              <a:gd name="connsiteY2-96" fmla="*/ 1138989 h 2053389"/>
              <a:gd name="connsiteX3-97" fmla="*/ 0 w 3769087"/>
              <a:gd name="connsiteY3-98" fmla="*/ 2053389 h 2053389"/>
              <a:gd name="connsiteX4-99" fmla="*/ 0 w 3769087"/>
              <a:gd name="connsiteY4-100" fmla="*/ 0 h 2053389"/>
              <a:gd name="connsiteX0-101" fmla="*/ 0 w 3766801"/>
              <a:gd name="connsiteY0-102" fmla="*/ 0 h 2053389"/>
              <a:gd name="connsiteX1-103" fmla="*/ 3753853 w 3766801"/>
              <a:gd name="connsiteY1-104" fmla="*/ 0 h 2053389"/>
              <a:gd name="connsiteX2-105" fmla="*/ 1590130 w 3766801"/>
              <a:gd name="connsiteY2-106" fmla="*/ 1007701 h 2053389"/>
              <a:gd name="connsiteX3-107" fmla="*/ 0 w 3766801"/>
              <a:gd name="connsiteY3-108" fmla="*/ 2053389 h 2053389"/>
              <a:gd name="connsiteX4-109" fmla="*/ 0 w 3766801"/>
              <a:gd name="connsiteY4-110" fmla="*/ 0 h 2053389"/>
              <a:gd name="connsiteX0-111" fmla="*/ 0 w 3766801"/>
              <a:gd name="connsiteY0-112" fmla="*/ 0 h 2053889"/>
              <a:gd name="connsiteX1-113" fmla="*/ 3753853 w 3766801"/>
              <a:gd name="connsiteY1-114" fmla="*/ 0 h 2053889"/>
              <a:gd name="connsiteX2-115" fmla="*/ 1590130 w 3766801"/>
              <a:gd name="connsiteY2-116" fmla="*/ 1007701 h 2053889"/>
              <a:gd name="connsiteX3-117" fmla="*/ 0 w 3766801"/>
              <a:gd name="connsiteY3-118" fmla="*/ 2053389 h 2053889"/>
              <a:gd name="connsiteX4-119" fmla="*/ 0 w 3766801"/>
              <a:gd name="connsiteY4-120" fmla="*/ 0 h 2053889"/>
              <a:gd name="connsiteX0-121" fmla="*/ 0 w 3766801"/>
              <a:gd name="connsiteY0-122" fmla="*/ 0 h 2053983"/>
              <a:gd name="connsiteX1-123" fmla="*/ 3753853 w 3766801"/>
              <a:gd name="connsiteY1-124" fmla="*/ 0 h 2053983"/>
              <a:gd name="connsiteX2-125" fmla="*/ 1590130 w 3766801"/>
              <a:gd name="connsiteY2-126" fmla="*/ 1007701 h 2053983"/>
              <a:gd name="connsiteX3-127" fmla="*/ 0 w 3766801"/>
              <a:gd name="connsiteY3-128" fmla="*/ 2053389 h 2053983"/>
              <a:gd name="connsiteX4-129" fmla="*/ 0 w 3766801"/>
              <a:gd name="connsiteY4-130" fmla="*/ 0 h 2053983"/>
              <a:gd name="connsiteX0-131" fmla="*/ 0 w 3766801"/>
              <a:gd name="connsiteY0-132" fmla="*/ 0 h 2054018"/>
              <a:gd name="connsiteX1-133" fmla="*/ 3753853 w 3766801"/>
              <a:gd name="connsiteY1-134" fmla="*/ 0 h 2054018"/>
              <a:gd name="connsiteX2-135" fmla="*/ 1590130 w 3766801"/>
              <a:gd name="connsiteY2-136" fmla="*/ 1051464 h 2054018"/>
              <a:gd name="connsiteX3-137" fmla="*/ 0 w 3766801"/>
              <a:gd name="connsiteY3-138" fmla="*/ 2053389 h 2054018"/>
              <a:gd name="connsiteX4-139" fmla="*/ 0 w 3766801"/>
              <a:gd name="connsiteY4-140" fmla="*/ 0 h 2054018"/>
              <a:gd name="connsiteX0-141" fmla="*/ 0 w 3780302"/>
              <a:gd name="connsiteY0-142" fmla="*/ 0 h 2054018"/>
              <a:gd name="connsiteX1-143" fmla="*/ 3753853 w 3780302"/>
              <a:gd name="connsiteY1-144" fmla="*/ 0 h 2054018"/>
              <a:gd name="connsiteX2-145" fmla="*/ 1590130 w 3780302"/>
              <a:gd name="connsiteY2-146" fmla="*/ 1051464 h 2054018"/>
              <a:gd name="connsiteX3-147" fmla="*/ 0 w 3780302"/>
              <a:gd name="connsiteY3-148" fmla="*/ 2053389 h 2054018"/>
              <a:gd name="connsiteX4-149" fmla="*/ 0 w 3780302"/>
              <a:gd name="connsiteY4-150" fmla="*/ 0 h 2054018"/>
              <a:gd name="connsiteX0-151" fmla="*/ 0 w 3785980"/>
              <a:gd name="connsiteY0-152" fmla="*/ 0 h 2053994"/>
              <a:gd name="connsiteX1-153" fmla="*/ 3753853 w 3785980"/>
              <a:gd name="connsiteY1-154" fmla="*/ 0 h 2053994"/>
              <a:gd name="connsiteX2-155" fmla="*/ 1590130 w 3785980"/>
              <a:gd name="connsiteY2-156" fmla="*/ 1051464 h 2053994"/>
              <a:gd name="connsiteX3-157" fmla="*/ 0 w 3785980"/>
              <a:gd name="connsiteY3-158" fmla="*/ 2053389 h 2053994"/>
              <a:gd name="connsiteX4-159" fmla="*/ 0 w 3785980"/>
              <a:gd name="connsiteY4-160" fmla="*/ 0 h 2053994"/>
              <a:gd name="connsiteX0-161" fmla="*/ 0 w 3794924"/>
              <a:gd name="connsiteY0-162" fmla="*/ 0 h 2053961"/>
              <a:gd name="connsiteX1-163" fmla="*/ 3753853 w 3794924"/>
              <a:gd name="connsiteY1-164" fmla="*/ 0 h 2053961"/>
              <a:gd name="connsiteX2-165" fmla="*/ 1956456 w 3794924"/>
              <a:gd name="connsiteY2-166" fmla="*/ 1007700 h 2053961"/>
              <a:gd name="connsiteX3-167" fmla="*/ 0 w 3794924"/>
              <a:gd name="connsiteY3-168" fmla="*/ 2053389 h 2053961"/>
              <a:gd name="connsiteX4-169" fmla="*/ 0 w 3794924"/>
              <a:gd name="connsiteY4-170" fmla="*/ 0 h 2053961"/>
              <a:gd name="connsiteX0-171" fmla="*/ 0 w 3799761"/>
              <a:gd name="connsiteY0-172" fmla="*/ 0 h 2053961"/>
              <a:gd name="connsiteX1-173" fmla="*/ 3753853 w 3799761"/>
              <a:gd name="connsiteY1-174" fmla="*/ 0 h 2053961"/>
              <a:gd name="connsiteX2-175" fmla="*/ 1956456 w 3799761"/>
              <a:gd name="connsiteY2-176" fmla="*/ 1007700 h 2053961"/>
              <a:gd name="connsiteX3-177" fmla="*/ 0 w 3799761"/>
              <a:gd name="connsiteY3-178" fmla="*/ 2053389 h 2053961"/>
              <a:gd name="connsiteX4-179" fmla="*/ 0 w 3799761"/>
              <a:gd name="connsiteY4-180" fmla="*/ 0 h 2053961"/>
              <a:gd name="connsiteX0-181" fmla="*/ 0 w 3860192"/>
              <a:gd name="connsiteY0-182" fmla="*/ 0 h 2053961"/>
              <a:gd name="connsiteX1-183" fmla="*/ 3753853 w 3860192"/>
              <a:gd name="connsiteY1-184" fmla="*/ 0 h 2053961"/>
              <a:gd name="connsiteX2-185" fmla="*/ 1956456 w 3860192"/>
              <a:gd name="connsiteY2-186" fmla="*/ 1007700 h 2053961"/>
              <a:gd name="connsiteX3-187" fmla="*/ 0 w 3860192"/>
              <a:gd name="connsiteY3-188" fmla="*/ 2053389 h 2053961"/>
              <a:gd name="connsiteX4-189" fmla="*/ 0 w 3860192"/>
              <a:gd name="connsiteY4-190" fmla="*/ 0 h 205396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860191" h="2053961">
                <a:moveTo>
                  <a:pt x="0" y="0"/>
                </a:moveTo>
                <a:lnTo>
                  <a:pt x="3753853" y="0"/>
                </a:lnTo>
                <a:cubicBezTo>
                  <a:pt x="4214248" y="408647"/>
                  <a:pt x="3099115" y="725232"/>
                  <a:pt x="1956456" y="1007700"/>
                </a:cubicBezTo>
                <a:cubicBezTo>
                  <a:pt x="813797" y="1290168"/>
                  <a:pt x="1591567" y="2078202"/>
                  <a:pt x="0" y="2053389"/>
                </a:cubicBezTo>
                <a:lnTo>
                  <a:pt x="0" y="0"/>
                </a:lnTo>
                <a:close/>
              </a:path>
            </a:pathLst>
          </a:custGeom>
          <a:solidFill>
            <a:srgbClr val="4A5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8883190" y="1"/>
            <a:ext cx="2181565" cy="554635"/>
          </a:xfrm>
          <a:custGeom>
            <a:avLst/>
            <a:gdLst>
              <a:gd name="connsiteX0" fmla="*/ 0 w 3290651"/>
              <a:gd name="connsiteY0" fmla="*/ 0 h 1069975"/>
              <a:gd name="connsiteX1" fmla="*/ 3290651 w 3290651"/>
              <a:gd name="connsiteY1" fmla="*/ 0 h 1069975"/>
              <a:gd name="connsiteX2" fmla="*/ 3290651 w 3290651"/>
              <a:gd name="connsiteY2" fmla="*/ 1069975 h 1069975"/>
              <a:gd name="connsiteX3" fmla="*/ 0 w 3290651"/>
              <a:gd name="connsiteY3" fmla="*/ 1069975 h 1069975"/>
              <a:gd name="connsiteX4" fmla="*/ 0 w 3290651"/>
              <a:gd name="connsiteY4" fmla="*/ 0 h 1069975"/>
              <a:gd name="connsiteX0-1" fmla="*/ 0 w 3290651"/>
              <a:gd name="connsiteY0-2" fmla="*/ 0 h 1069975"/>
              <a:gd name="connsiteX1-3" fmla="*/ 3290651 w 3290651"/>
              <a:gd name="connsiteY1-4" fmla="*/ 0 h 1069975"/>
              <a:gd name="connsiteX2-5" fmla="*/ 3290651 w 3290651"/>
              <a:gd name="connsiteY2-6" fmla="*/ 1069975 h 1069975"/>
              <a:gd name="connsiteX3-7" fmla="*/ 0 w 3290651"/>
              <a:gd name="connsiteY3-8" fmla="*/ 0 h 1069975"/>
              <a:gd name="connsiteX0-9" fmla="*/ 0 w 3290651"/>
              <a:gd name="connsiteY0-10" fmla="*/ 0 h 905083"/>
              <a:gd name="connsiteX1-11" fmla="*/ 3290651 w 3290651"/>
              <a:gd name="connsiteY1-12" fmla="*/ 0 h 905083"/>
              <a:gd name="connsiteX2-13" fmla="*/ 1866586 w 3290651"/>
              <a:gd name="connsiteY2-14" fmla="*/ 905083 h 905083"/>
              <a:gd name="connsiteX3-15" fmla="*/ 0 w 3290651"/>
              <a:gd name="connsiteY3-16" fmla="*/ 0 h 905083"/>
              <a:gd name="connsiteX0-17" fmla="*/ 24447 w 3366265"/>
              <a:gd name="connsiteY0-18" fmla="*/ 0 h 905083"/>
              <a:gd name="connsiteX1-19" fmla="*/ 3315098 w 3366265"/>
              <a:gd name="connsiteY1-20" fmla="*/ 0 h 905083"/>
              <a:gd name="connsiteX2-21" fmla="*/ 1891033 w 3366265"/>
              <a:gd name="connsiteY2-22" fmla="*/ 905083 h 905083"/>
              <a:gd name="connsiteX3-23" fmla="*/ 24447 w 3366265"/>
              <a:gd name="connsiteY3-24" fmla="*/ 0 h 905083"/>
              <a:gd name="connsiteX0-25" fmla="*/ 24447 w 3315098"/>
              <a:gd name="connsiteY0-26" fmla="*/ 0 h 905083"/>
              <a:gd name="connsiteX1-27" fmla="*/ 3315098 w 3315098"/>
              <a:gd name="connsiteY1-28" fmla="*/ 0 h 905083"/>
              <a:gd name="connsiteX2-29" fmla="*/ 1891033 w 3315098"/>
              <a:gd name="connsiteY2-30" fmla="*/ 905083 h 905083"/>
              <a:gd name="connsiteX3-31" fmla="*/ 24447 w 3315098"/>
              <a:gd name="connsiteY3-32" fmla="*/ 0 h 905083"/>
              <a:gd name="connsiteX0-33" fmla="*/ 10359 w 3301010"/>
              <a:gd name="connsiteY0-34" fmla="*/ 0 h 905083"/>
              <a:gd name="connsiteX1-35" fmla="*/ 3301010 w 3301010"/>
              <a:gd name="connsiteY1-36" fmla="*/ 0 h 905083"/>
              <a:gd name="connsiteX2-37" fmla="*/ 1876945 w 3301010"/>
              <a:gd name="connsiteY2-38" fmla="*/ 905083 h 905083"/>
              <a:gd name="connsiteX3-39" fmla="*/ 10359 w 3301010"/>
              <a:gd name="connsiteY3-40" fmla="*/ 0 h 905083"/>
              <a:gd name="connsiteX0-41" fmla="*/ 11811 w 3302462"/>
              <a:gd name="connsiteY0-42" fmla="*/ 0 h 755181"/>
              <a:gd name="connsiteX1-43" fmla="*/ 3302462 w 3302462"/>
              <a:gd name="connsiteY1-44" fmla="*/ 0 h 755181"/>
              <a:gd name="connsiteX2-45" fmla="*/ 1683525 w 3302462"/>
              <a:gd name="connsiteY2-46" fmla="*/ 755181 h 755181"/>
              <a:gd name="connsiteX3-47" fmla="*/ 11811 w 3302462"/>
              <a:gd name="connsiteY3-48" fmla="*/ 0 h 755181"/>
              <a:gd name="connsiteX0-49" fmla="*/ 0 w 3290651"/>
              <a:gd name="connsiteY0-50" fmla="*/ 0 h 760227"/>
              <a:gd name="connsiteX1-51" fmla="*/ 3290651 w 3290651"/>
              <a:gd name="connsiteY1-52" fmla="*/ 0 h 760227"/>
              <a:gd name="connsiteX2-53" fmla="*/ 1671714 w 3290651"/>
              <a:gd name="connsiteY2-54" fmla="*/ 755181 h 760227"/>
              <a:gd name="connsiteX3-55" fmla="*/ 0 w 3290651"/>
              <a:gd name="connsiteY3-56" fmla="*/ 0 h 760227"/>
              <a:gd name="connsiteX0-57" fmla="*/ 0 w 3290651"/>
              <a:gd name="connsiteY0-58" fmla="*/ 0 h 811121"/>
              <a:gd name="connsiteX1-59" fmla="*/ 3290651 w 3290651"/>
              <a:gd name="connsiteY1-60" fmla="*/ 0 h 811121"/>
              <a:gd name="connsiteX2-61" fmla="*/ 1671714 w 3290651"/>
              <a:gd name="connsiteY2-62" fmla="*/ 755181 h 811121"/>
              <a:gd name="connsiteX3-63" fmla="*/ 0 w 3290651"/>
              <a:gd name="connsiteY3-64" fmla="*/ 0 h 811121"/>
              <a:gd name="connsiteX0-65" fmla="*/ 0 w 3290651"/>
              <a:gd name="connsiteY0-66" fmla="*/ 0 h 759581"/>
              <a:gd name="connsiteX1-67" fmla="*/ 3290651 w 3290651"/>
              <a:gd name="connsiteY1-68" fmla="*/ 0 h 759581"/>
              <a:gd name="connsiteX2-69" fmla="*/ 1701694 w 3290651"/>
              <a:gd name="connsiteY2-70" fmla="*/ 695221 h 759581"/>
              <a:gd name="connsiteX3-71" fmla="*/ 0 w 3290651"/>
              <a:gd name="connsiteY3-72" fmla="*/ 0 h 759581"/>
              <a:gd name="connsiteX0-73" fmla="*/ 0 w 3290651"/>
              <a:gd name="connsiteY0-74" fmla="*/ 0 h 791522"/>
              <a:gd name="connsiteX1-75" fmla="*/ 3290651 w 3290651"/>
              <a:gd name="connsiteY1-76" fmla="*/ 0 h 791522"/>
              <a:gd name="connsiteX2-77" fmla="*/ 1701694 w 3290651"/>
              <a:gd name="connsiteY2-78" fmla="*/ 695221 h 791522"/>
              <a:gd name="connsiteX3-79" fmla="*/ 0 w 3290651"/>
              <a:gd name="connsiteY3-80" fmla="*/ 0 h 7915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290651" h="791522">
                <a:moveTo>
                  <a:pt x="0" y="0"/>
                </a:moveTo>
                <a:lnTo>
                  <a:pt x="3290651" y="0"/>
                </a:lnTo>
                <a:cubicBezTo>
                  <a:pt x="3152044" y="735463"/>
                  <a:pt x="2295107" y="935064"/>
                  <a:pt x="1701694" y="695221"/>
                </a:cubicBezTo>
                <a:cubicBezTo>
                  <a:pt x="1108281" y="455378"/>
                  <a:pt x="92440" y="870375"/>
                  <a:pt x="0" y="0"/>
                </a:cubicBezTo>
                <a:close/>
              </a:path>
            </a:pathLst>
          </a:custGeom>
          <a:solidFill>
            <a:srgbClr val="C1C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-1" y="4961788"/>
            <a:ext cx="3546065" cy="1911202"/>
          </a:xfrm>
          <a:custGeom>
            <a:avLst/>
            <a:gdLst>
              <a:gd name="connsiteX0" fmla="*/ 0 w 3132944"/>
              <a:gd name="connsiteY0" fmla="*/ 0 h 1875229"/>
              <a:gd name="connsiteX1" fmla="*/ 3132944 w 3132944"/>
              <a:gd name="connsiteY1" fmla="*/ 0 h 1875229"/>
              <a:gd name="connsiteX2" fmla="*/ 3132944 w 3132944"/>
              <a:gd name="connsiteY2" fmla="*/ 1875229 h 1875229"/>
              <a:gd name="connsiteX3" fmla="*/ 0 w 3132944"/>
              <a:gd name="connsiteY3" fmla="*/ 1875229 h 1875229"/>
              <a:gd name="connsiteX4" fmla="*/ 0 w 3132944"/>
              <a:gd name="connsiteY4" fmla="*/ 0 h 1875229"/>
              <a:gd name="connsiteX0-1" fmla="*/ 0 w 3132944"/>
              <a:gd name="connsiteY0-2" fmla="*/ 0 h 1875229"/>
              <a:gd name="connsiteX1-3" fmla="*/ 1514006 w 3132944"/>
              <a:gd name="connsiteY1-4" fmla="*/ 869430 h 1875229"/>
              <a:gd name="connsiteX2-5" fmla="*/ 3132944 w 3132944"/>
              <a:gd name="connsiteY2-6" fmla="*/ 1875229 h 1875229"/>
              <a:gd name="connsiteX3-7" fmla="*/ 0 w 3132944"/>
              <a:gd name="connsiteY3-8" fmla="*/ 1875229 h 1875229"/>
              <a:gd name="connsiteX4-9" fmla="*/ 0 w 3132944"/>
              <a:gd name="connsiteY4-10" fmla="*/ 0 h 1875229"/>
              <a:gd name="connsiteX0-11" fmla="*/ 0 w 3164072"/>
              <a:gd name="connsiteY0-12" fmla="*/ 24834 h 1900063"/>
              <a:gd name="connsiteX1-13" fmla="*/ 1514006 w 3164072"/>
              <a:gd name="connsiteY1-14" fmla="*/ 894264 h 1900063"/>
              <a:gd name="connsiteX2-15" fmla="*/ 3132944 w 3164072"/>
              <a:gd name="connsiteY2-16" fmla="*/ 1900063 h 1900063"/>
              <a:gd name="connsiteX3-17" fmla="*/ 0 w 3164072"/>
              <a:gd name="connsiteY3-18" fmla="*/ 1900063 h 1900063"/>
              <a:gd name="connsiteX4-19" fmla="*/ 0 w 3164072"/>
              <a:gd name="connsiteY4-20" fmla="*/ 24834 h 1900063"/>
              <a:gd name="connsiteX0-21" fmla="*/ 0 w 3170599"/>
              <a:gd name="connsiteY0-22" fmla="*/ 24834 h 1900063"/>
              <a:gd name="connsiteX1-23" fmla="*/ 1783829 w 3170599"/>
              <a:gd name="connsiteY1-24" fmla="*/ 894264 h 1900063"/>
              <a:gd name="connsiteX2-25" fmla="*/ 3132944 w 3170599"/>
              <a:gd name="connsiteY2-26" fmla="*/ 1900063 h 1900063"/>
              <a:gd name="connsiteX3-27" fmla="*/ 0 w 3170599"/>
              <a:gd name="connsiteY3-28" fmla="*/ 1900063 h 1900063"/>
              <a:gd name="connsiteX4-29" fmla="*/ 0 w 3170599"/>
              <a:gd name="connsiteY4-30" fmla="*/ 24834 h 1900063"/>
              <a:gd name="connsiteX0-31" fmla="*/ 0 w 3166449"/>
              <a:gd name="connsiteY0-32" fmla="*/ 27589 h 1902818"/>
              <a:gd name="connsiteX1-33" fmla="*/ 1783829 w 3166449"/>
              <a:gd name="connsiteY1-34" fmla="*/ 897019 h 1902818"/>
              <a:gd name="connsiteX2-35" fmla="*/ 3132944 w 3166449"/>
              <a:gd name="connsiteY2-36" fmla="*/ 1902818 h 1902818"/>
              <a:gd name="connsiteX3-37" fmla="*/ 0 w 3166449"/>
              <a:gd name="connsiteY3-38" fmla="*/ 1902818 h 1902818"/>
              <a:gd name="connsiteX4-39" fmla="*/ 0 w 3166449"/>
              <a:gd name="connsiteY4-40" fmla="*/ 27589 h 1902818"/>
              <a:gd name="connsiteX0-41" fmla="*/ 0 w 3165464"/>
              <a:gd name="connsiteY0-42" fmla="*/ 38589 h 1913818"/>
              <a:gd name="connsiteX1-43" fmla="*/ 1783829 w 3165464"/>
              <a:gd name="connsiteY1-44" fmla="*/ 908019 h 1913818"/>
              <a:gd name="connsiteX2-45" fmla="*/ 3132944 w 3165464"/>
              <a:gd name="connsiteY2-46" fmla="*/ 1913818 h 1913818"/>
              <a:gd name="connsiteX3-47" fmla="*/ 0 w 3165464"/>
              <a:gd name="connsiteY3-48" fmla="*/ 1913818 h 1913818"/>
              <a:gd name="connsiteX4-49" fmla="*/ 0 w 3165464"/>
              <a:gd name="connsiteY4-50" fmla="*/ 38589 h 1913818"/>
              <a:gd name="connsiteX0-51" fmla="*/ 0 w 3132944"/>
              <a:gd name="connsiteY0-52" fmla="*/ 38589 h 1913818"/>
              <a:gd name="connsiteX1-53" fmla="*/ 1783829 w 3132944"/>
              <a:gd name="connsiteY1-54" fmla="*/ 908019 h 1913818"/>
              <a:gd name="connsiteX2-55" fmla="*/ 3132944 w 3132944"/>
              <a:gd name="connsiteY2-56" fmla="*/ 1913818 h 1913818"/>
              <a:gd name="connsiteX3-57" fmla="*/ 0 w 3132944"/>
              <a:gd name="connsiteY3-58" fmla="*/ 1913818 h 1913818"/>
              <a:gd name="connsiteX4-59" fmla="*/ 0 w 3132944"/>
              <a:gd name="connsiteY4-60" fmla="*/ 38589 h 1913818"/>
              <a:gd name="connsiteX0-61" fmla="*/ 0 w 3132944"/>
              <a:gd name="connsiteY0-62" fmla="*/ 33444 h 1908673"/>
              <a:gd name="connsiteX1-63" fmla="*/ 1364105 w 3132944"/>
              <a:gd name="connsiteY1-64" fmla="*/ 992815 h 1908673"/>
              <a:gd name="connsiteX2-65" fmla="*/ 3132944 w 3132944"/>
              <a:gd name="connsiteY2-66" fmla="*/ 1908673 h 1908673"/>
              <a:gd name="connsiteX3-67" fmla="*/ 0 w 3132944"/>
              <a:gd name="connsiteY3-68" fmla="*/ 1908673 h 1908673"/>
              <a:gd name="connsiteX4-69" fmla="*/ 0 w 3132944"/>
              <a:gd name="connsiteY4-70" fmla="*/ 33444 h 1908673"/>
              <a:gd name="connsiteX0-71" fmla="*/ 0 w 3132944"/>
              <a:gd name="connsiteY0-72" fmla="*/ 50730 h 1925959"/>
              <a:gd name="connsiteX1-73" fmla="*/ 1364105 w 3132944"/>
              <a:gd name="connsiteY1-74" fmla="*/ 1010101 h 1925959"/>
              <a:gd name="connsiteX2-75" fmla="*/ 3132944 w 3132944"/>
              <a:gd name="connsiteY2-76" fmla="*/ 1925959 h 1925959"/>
              <a:gd name="connsiteX3-77" fmla="*/ 0 w 3132944"/>
              <a:gd name="connsiteY3-78" fmla="*/ 1925959 h 1925959"/>
              <a:gd name="connsiteX4-79" fmla="*/ 0 w 3132944"/>
              <a:gd name="connsiteY4-80" fmla="*/ 50730 h 19259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132944" h="1925959">
                <a:moveTo>
                  <a:pt x="0" y="50730"/>
                </a:moveTo>
                <a:cubicBezTo>
                  <a:pt x="252334" y="-116903"/>
                  <a:pt x="1141750" y="112948"/>
                  <a:pt x="1364105" y="1010101"/>
                </a:cubicBezTo>
                <a:cubicBezTo>
                  <a:pt x="1586460" y="1907254"/>
                  <a:pt x="3130445" y="1293631"/>
                  <a:pt x="3132944" y="1925959"/>
                </a:cubicBezTo>
                <a:lnTo>
                  <a:pt x="0" y="1925959"/>
                </a:lnTo>
                <a:lnTo>
                  <a:pt x="0" y="50730"/>
                </a:lnTo>
                <a:close/>
              </a:path>
            </a:pathLst>
          </a:custGeom>
          <a:solidFill>
            <a:srgbClr val="C1C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25"/>
          <p:cNvSpPr/>
          <p:nvPr/>
        </p:nvSpPr>
        <p:spPr>
          <a:xfrm flipH="1">
            <a:off x="2411614" y="6289446"/>
            <a:ext cx="1512626" cy="755586"/>
          </a:xfrm>
          <a:custGeom>
            <a:avLst/>
            <a:gdLst>
              <a:gd name="connsiteX0" fmla="*/ 0 w 854439"/>
              <a:gd name="connsiteY0" fmla="*/ 0 h 509666"/>
              <a:gd name="connsiteX1" fmla="*/ 854439 w 854439"/>
              <a:gd name="connsiteY1" fmla="*/ 0 h 509666"/>
              <a:gd name="connsiteX2" fmla="*/ 854439 w 854439"/>
              <a:gd name="connsiteY2" fmla="*/ 509666 h 509666"/>
              <a:gd name="connsiteX3" fmla="*/ 0 w 854439"/>
              <a:gd name="connsiteY3" fmla="*/ 509666 h 509666"/>
              <a:gd name="connsiteX4" fmla="*/ 0 w 854439"/>
              <a:gd name="connsiteY4" fmla="*/ 0 h 509666"/>
              <a:gd name="connsiteX0-1" fmla="*/ 0 w 961244"/>
              <a:gd name="connsiteY0-2" fmla="*/ 63708 h 573374"/>
              <a:gd name="connsiteX1-3" fmla="*/ 854439 w 961244"/>
              <a:gd name="connsiteY1-4" fmla="*/ 63708 h 573374"/>
              <a:gd name="connsiteX2-5" fmla="*/ 854439 w 961244"/>
              <a:gd name="connsiteY2-6" fmla="*/ 573374 h 573374"/>
              <a:gd name="connsiteX3-7" fmla="*/ 0 w 961244"/>
              <a:gd name="connsiteY3-8" fmla="*/ 573374 h 573374"/>
              <a:gd name="connsiteX4-9" fmla="*/ 0 w 961244"/>
              <a:gd name="connsiteY4-10" fmla="*/ 63708 h 573374"/>
              <a:gd name="connsiteX0-11" fmla="*/ 106805 w 1068049"/>
              <a:gd name="connsiteY0-12" fmla="*/ 63708 h 573374"/>
              <a:gd name="connsiteX1-13" fmla="*/ 961244 w 1068049"/>
              <a:gd name="connsiteY1-14" fmla="*/ 63708 h 573374"/>
              <a:gd name="connsiteX2-15" fmla="*/ 961244 w 1068049"/>
              <a:gd name="connsiteY2-16" fmla="*/ 573374 h 573374"/>
              <a:gd name="connsiteX3-17" fmla="*/ 106805 w 1068049"/>
              <a:gd name="connsiteY3-18" fmla="*/ 573374 h 573374"/>
              <a:gd name="connsiteX4-19" fmla="*/ 106805 w 1068049"/>
              <a:gd name="connsiteY4-20" fmla="*/ 63708 h 573374"/>
              <a:gd name="connsiteX0-21" fmla="*/ 296724 w 987896"/>
              <a:gd name="connsiteY0-22" fmla="*/ 39978 h 624595"/>
              <a:gd name="connsiteX1-23" fmla="*/ 896331 w 987896"/>
              <a:gd name="connsiteY1-24" fmla="*/ 114929 h 624595"/>
              <a:gd name="connsiteX2-25" fmla="*/ 896331 w 987896"/>
              <a:gd name="connsiteY2-26" fmla="*/ 624595 h 624595"/>
              <a:gd name="connsiteX3-27" fmla="*/ 41892 w 987896"/>
              <a:gd name="connsiteY3-28" fmla="*/ 624595 h 624595"/>
              <a:gd name="connsiteX4-29" fmla="*/ 296724 w 987896"/>
              <a:gd name="connsiteY4-30" fmla="*/ 39978 h 624595"/>
              <a:gd name="connsiteX0-31" fmla="*/ 315102 w 1006274"/>
              <a:gd name="connsiteY0-32" fmla="*/ 46639 h 631256"/>
              <a:gd name="connsiteX1-33" fmla="*/ 914709 w 1006274"/>
              <a:gd name="connsiteY1-34" fmla="*/ 121590 h 631256"/>
              <a:gd name="connsiteX2-35" fmla="*/ 914709 w 1006274"/>
              <a:gd name="connsiteY2-36" fmla="*/ 631256 h 631256"/>
              <a:gd name="connsiteX3-37" fmla="*/ 60270 w 1006274"/>
              <a:gd name="connsiteY3-38" fmla="*/ 631256 h 631256"/>
              <a:gd name="connsiteX4-39" fmla="*/ 315102 w 1006274"/>
              <a:gd name="connsiteY4-40" fmla="*/ 46639 h 631256"/>
              <a:gd name="connsiteX0-41" fmla="*/ 298841 w 1063520"/>
              <a:gd name="connsiteY0-42" fmla="*/ 65012 h 649629"/>
              <a:gd name="connsiteX1-43" fmla="*/ 1018369 w 1063520"/>
              <a:gd name="connsiteY1-44" fmla="*/ 80002 h 649629"/>
              <a:gd name="connsiteX2-45" fmla="*/ 898448 w 1063520"/>
              <a:gd name="connsiteY2-46" fmla="*/ 649629 h 649629"/>
              <a:gd name="connsiteX3-47" fmla="*/ 44009 w 1063520"/>
              <a:gd name="connsiteY3-48" fmla="*/ 649629 h 649629"/>
              <a:gd name="connsiteX4-49" fmla="*/ 298841 w 1063520"/>
              <a:gd name="connsiteY4-50" fmla="*/ 65012 h 649629"/>
              <a:gd name="connsiteX0-51" fmla="*/ 298841 w 1063521"/>
              <a:gd name="connsiteY0-52" fmla="*/ 170294 h 590019"/>
              <a:gd name="connsiteX1-53" fmla="*/ 1018369 w 1063521"/>
              <a:gd name="connsiteY1-54" fmla="*/ 20392 h 590019"/>
              <a:gd name="connsiteX2-55" fmla="*/ 898448 w 1063521"/>
              <a:gd name="connsiteY2-56" fmla="*/ 590019 h 590019"/>
              <a:gd name="connsiteX3-57" fmla="*/ 44009 w 1063521"/>
              <a:gd name="connsiteY3-58" fmla="*/ 590019 h 590019"/>
              <a:gd name="connsiteX4-59" fmla="*/ 298841 w 1063521"/>
              <a:gd name="connsiteY4-60" fmla="*/ 170294 h 590019"/>
              <a:gd name="connsiteX0-61" fmla="*/ 318783 w 1083463"/>
              <a:gd name="connsiteY0-62" fmla="*/ 173652 h 593377"/>
              <a:gd name="connsiteX1-63" fmla="*/ 1038311 w 1083463"/>
              <a:gd name="connsiteY1-64" fmla="*/ 23750 h 593377"/>
              <a:gd name="connsiteX2-65" fmla="*/ 918390 w 1083463"/>
              <a:gd name="connsiteY2-66" fmla="*/ 593377 h 593377"/>
              <a:gd name="connsiteX3-67" fmla="*/ 63951 w 1083463"/>
              <a:gd name="connsiteY3-68" fmla="*/ 593377 h 593377"/>
              <a:gd name="connsiteX4-69" fmla="*/ 318783 w 1083463"/>
              <a:gd name="connsiteY4-70" fmla="*/ 173652 h 593377"/>
              <a:gd name="connsiteX0-71" fmla="*/ 419200 w 1055106"/>
              <a:gd name="connsiteY0-72" fmla="*/ 150777 h 600482"/>
              <a:gd name="connsiteX1-73" fmla="*/ 1018807 w 1055106"/>
              <a:gd name="connsiteY1-74" fmla="*/ 30855 h 600482"/>
              <a:gd name="connsiteX2-75" fmla="*/ 898886 w 1055106"/>
              <a:gd name="connsiteY2-76" fmla="*/ 600482 h 600482"/>
              <a:gd name="connsiteX3-77" fmla="*/ 44447 w 1055106"/>
              <a:gd name="connsiteY3-78" fmla="*/ 600482 h 600482"/>
              <a:gd name="connsiteX4-79" fmla="*/ 419200 w 1055106"/>
              <a:gd name="connsiteY4-80" fmla="*/ 150777 h 600482"/>
              <a:gd name="connsiteX0-81" fmla="*/ 406187 w 960053"/>
              <a:gd name="connsiteY0-82" fmla="*/ 186358 h 636063"/>
              <a:gd name="connsiteX1-83" fmla="*/ 855892 w 960053"/>
              <a:gd name="connsiteY1-84" fmla="*/ 21465 h 636063"/>
              <a:gd name="connsiteX2-85" fmla="*/ 885873 w 960053"/>
              <a:gd name="connsiteY2-86" fmla="*/ 636063 h 636063"/>
              <a:gd name="connsiteX3-87" fmla="*/ 31434 w 960053"/>
              <a:gd name="connsiteY3-88" fmla="*/ 636063 h 636063"/>
              <a:gd name="connsiteX4-89" fmla="*/ 406187 w 960053"/>
              <a:gd name="connsiteY4-90" fmla="*/ 186358 h 636063"/>
              <a:gd name="connsiteX0-91" fmla="*/ 406187 w 1034576"/>
              <a:gd name="connsiteY0-92" fmla="*/ 170626 h 620331"/>
              <a:gd name="connsiteX1-93" fmla="*/ 855892 w 1034576"/>
              <a:gd name="connsiteY1-94" fmla="*/ 5733 h 620331"/>
              <a:gd name="connsiteX2-95" fmla="*/ 885873 w 1034576"/>
              <a:gd name="connsiteY2-96" fmla="*/ 620331 h 620331"/>
              <a:gd name="connsiteX3-97" fmla="*/ 31434 w 1034576"/>
              <a:gd name="connsiteY3-98" fmla="*/ 620331 h 620331"/>
              <a:gd name="connsiteX4-99" fmla="*/ 406187 w 1034576"/>
              <a:gd name="connsiteY4-100" fmla="*/ 170626 h 620331"/>
              <a:gd name="connsiteX0-101" fmla="*/ 350546 w 967101"/>
              <a:gd name="connsiteY0-102" fmla="*/ 224936 h 629670"/>
              <a:gd name="connsiteX1-103" fmla="*/ 860212 w 967101"/>
              <a:gd name="connsiteY1-104" fmla="*/ 15072 h 629670"/>
              <a:gd name="connsiteX2-105" fmla="*/ 890193 w 967101"/>
              <a:gd name="connsiteY2-106" fmla="*/ 629670 h 629670"/>
              <a:gd name="connsiteX3-107" fmla="*/ 35754 w 967101"/>
              <a:gd name="connsiteY3-108" fmla="*/ 629670 h 629670"/>
              <a:gd name="connsiteX4-109" fmla="*/ 350546 w 967101"/>
              <a:gd name="connsiteY4-110" fmla="*/ 224936 h 629670"/>
              <a:gd name="connsiteX0-111" fmla="*/ 364088 w 980643"/>
              <a:gd name="connsiteY0-112" fmla="*/ 221957 h 626691"/>
              <a:gd name="connsiteX1-113" fmla="*/ 873754 w 980643"/>
              <a:gd name="connsiteY1-114" fmla="*/ 12093 h 626691"/>
              <a:gd name="connsiteX2-115" fmla="*/ 903735 w 980643"/>
              <a:gd name="connsiteY2-116" fmla="*/ 626691 h 626691"/>
              <a:gd name="connsiteX3-117" fmla="*/ 49296 w 980643"/>
              <a:gd name="connsiteY3-118" fmla="*/ 626691 h 626691"/>
              <a:gd name="connsiteX4-119" fmla="*/ 364088 w 980643"/>
              <a:gd name="connsiteY4-120" fmla="*/ 221957 h 626691"/>
              <a:gd name="connsiteX0-121" fmla="*/ 364088 w 1026594"/>
              <a:gd name="connsiteY0-122" fmla="*/ 211707 h 616441"/>
              <a:gd name="connsiteX1-123" fmla="*/ 873754 w 1026594"/>
              <a:gd name="connsiteY1-124" fmla="*/ 1843 h 616441"/>
              <a:gd name="connsiteX2-125" fmla="*/ 903735 w 1026594"/>
              <a:gd name="connsiteY2-126" fmla="*/ 616441 h 616441"/>
              <a:gd name="connsiteX3-127" fmla="*/ 49296 w 1026594"/>
              <a:gd name="connsiteY3-128" fmla="*/ 616441 h 616441"/>
              <a:gd name="connsiteX4-129" fmla="*/ 364088 w 1026594"/>
              <a:gd name="connsiteY4-130" fmla="*/ 211707 h 616441"/>
              <a:gd name="connsiteX0-131" fmla="*/ 351722 w 1068721"/>
              <a:gd name="connsiteY0-132" fmla="*/ 178070 h 582804"/>
              <a:gd name="connsiteX1-133" fmla="*/ 951329 w 1068721"/>
              <a:gd name="connsiteY1-134" fmla="*/ 3181 h 582804"/>
              <a:gd name="connsiteX2-135" fmla="*/ 891369 w 1068721"/>
              <a:gd name="connsiteY2-136" fmla="*/ 582804 h 582804"/>
              <a:gd name="connsiteX3-137" fmla="*/ 36930 w 1068721"/>
              <a:gd name="connsiteY3-138" fmla="*/ 582804 h 582804"/>
              <a:gd name="connsiteX4-139" fmla="*/ 351722 w 1068721"/>
              <a:gd name="connsiteY4-140" fmla="*/ 178070 h 582804"/>
              <a:gd name="connsiteX0-141" fmla="*/ 351722 w 1187927"/>
              <a:gd name="connsiteY0-142" fmla="*/ 175103 h 579837"/>
              <a:gd name="connsiteX1-143" fmla="*/ 951329 w 1187927"/>
              <a:gd name="connsiteY1-144" fmla="*/ 214 h 579837"/>
              <a:gd name="connsiteX2-145" fmla="*/ 891369 w 1187927"/>
              <a:gd name="connsiteY2-146" fmla="*/ 579837 h 579837"/>
              <a:gd name="connsiteX3-147" fmla="*/ 36930 w 1187927"/>
              <a:gd name="connsiteY3-148" fmla="*/ 579837 h 579837"/>
              <a:gd name="connsiteX4-149" fmla="*/ 351722 w 1187927"/>
              <a:gd name="connsiteY4-150" fmla="*/ 175103 h 579837"/>
              <a:gd name="connsiteX0-151" fmla="*/ 209153 w 1044326"/>
              <a:gd name="connsiteY0-152" fmla="*/ 162946 h 602655"/>
              <a:gd name="connsiteX1-153" fmla="*/ 973652 w 1044326"/>
              <a:gd name="connsiteY1-154" fmla="*/ 23032 h 602655"/>
              <a:gd name="connsiteX2-155" fmla="*/ 913692 w 1044326"/>
              <a:gd name="connsiteY2-156" fmla="*/ 602655 h 602655"/>
              <a:gd name="connsiteX3-157" fmla="*/ 59253 w 1044326"/>
              <a:gd name="connsiteY3-158" fmla="*/ 602655 h 602655"/>
              <a:gd name="connsiteX4-159" fmla="*/ 209153 w 1044326"/>
              <a:gd name="connsiteY4-160" fmla="*/ 162946 h 602655"/>
              <a:gd name="connsiteX0-161" fmla="*/ 209153 w 1103121"/>
              <a:gd name="connsiteY0-162" fmla="*/ 162946 h 602655"/>
              <a:gd name="connsiteX1-163" fmla="*/ 973652 w 1103121"/>
              <a:gd name="connsiteY1-164" fmla="*/ 23032 h 602655"/>
              <a:gd name="connsiteX2-165" fmla="*/ 913692 w 1103121"/>
              <a:gd name="connsiteY2-166" fmla="*/ 602655 h 602655"/>
              <a:gd name="connsiteX3-167" fmla="*/ 59253 w 1103121"/>
              <a:gd name="connsiteY3-168" fmla="*/ 602655 h 602655"/>
              <a:gd name="connsiteX4-169" fmla="*/ 209153 w 1103121"/>
              <a:gd name="connsiteY4-170" fmla="*/ 162946 h 602655"/>
              <a:gd name="connsiteX0-171" fmla="*/ 155731 w 1049699"/>
              <a:gd name="connsiteY0-172" fmla="*/ 162946 h 602655"/>
              <a:gd name="connsiteX1-173" fmla="*/ 920230 w 1049699"/>
              <a:gd name="connsiteY1-174" fmla="*/ 23032 h 602655"/>
              <a:gd name="connsiteX2-175" fmla="*/ 860270 w 1049699"/>
              <a:gd name="connsiteY2-176" fmla="*/ 602655 h 602655"/>
              <a:gd name="connsiteX3-177" fmla="*/ 5831 w 1049699"/>
              <a:gd name="connsiteY3-178" fmla="*/ 602655 h 602655"/>
              <a:gd name="connsiteX4-179" fmla="*/ 155731 w 1049699"/>
              <a:gd name="connsiteY4-180" fmla="*/ 162946 h 602655"/>
              <a:gd name="connsiteX0-181" fmla="*/ 325671 w 973868"/>
              <a:gd name="connsiteY0-182" fmla="*/ 97948 h 628416"/>
              <a:gd name="connsiteX1-183" fmla="*/ 915549 w 973868"/>
              <a:gd name="connsiteY1-184" fmla="*/ 48793 h 628416"/>
              <a:gd name="connsiteX2-185" fmla="*/ 855589 w 973868"/>
              <a:gd name="connsiteY2-186" fmla="*/ 628416 h 628416"/>
              <a:gd name="connsiteX3-187" fmla="*/ 1150 w 973868"/>
              <a:gd name="connsiteY3-188" fmla="*/ 628416 h 628416"/>
              <a:gd name="connsiteX4-189" fmla="*/ 325671 w 973868"/>
              <a:gd name="connsiteY4-190" fmla="*/ 97948 h 628416"/>
              <a:gd name="connsiteX0-191" fmla="*/ 325769 w 973966"/>
              <a:gd name="connsiteY0-192" fmla="*/ 84392 h 614860"/>
              <a:gd name="connsiteX1-193" fmla="*/ 915647 w 973966"/>
              <a:gd name="connsiteY1-194" fmla="*/ 35237 h 614860"/>
              <a:gd name="connsiteX2-195" fmla="*/ 855687 w 973966"/>
              <a:gd name="connsiteY2-196" fmla="*/ 614860 h 614860"/>
              <a:gd name="connsiteX3-197" fmla="*/ 1248 w 973966"/>
              <a:gd name="connsiteY3-198" fmla="*/ 614860 h 614860"/>
              <a:gd name="connsiteX4-199" fmla="*/ 325769 w 973966"/>
              <a:gd name="connsiteY4-200" fmla="*/ 84392 h 614860"/>
              <a:gd name="connsiteX0-201" fmla="*/ 325606 w 937334"/>
              <a:gd name="connsiteY0-202" fmla="*/ 171068 h 701536"/>
              <a:gd name="connsiteX1-203" fmla="*/ 840647 w 937334"/>
              <a:gd name="connsiteY1-204" fmla="*/ 31153 h 701536"/>
              <a:gd name="connsiteX2-205" fmla="*/ 855524 w 937334"/>
              <a:gd name="connsiteY2-206" fmla="*/ 701536 h 701536"/>
              <a:gd name="connsiteX3-207" fmla="*/ 1085 w 937334"/>
              <a:gd name="connsiteY3-208" fmla="*/ 701536 h 701536"/>
              <a:gd name="connsiteX4-209" fmla="*/ 325606 w 937334"/>
              <a:gd name="connsiteY4-210" fmla="*/ 171068 h 701536"/>
              <a:gd name="connsiteX0-211" fmla="*/ 7 w 936256"/>
              <a:gd name="connsiteY0-212" fmla="*/ 670383 h 670383"/>
              <a:gd name="connsiteX1-213" fmla="*/ 839569 w 936256"/>
              <a:gd name="connsiteY1-214" fmla="*/ 0 h 670383"/>
              <a:gd name="connsiteX2-215" fmla="*/ 854446 w 936256"/>
              <a:gd name="connsiteY2-216" fmla="*/ 670383 h 670383"/>
              <a:gd name="connsiteX3-217" fmla="*/ 7 w 936256"/>
              <a:gd name="connsiteY3-218" fmla="*/ 670383 h 670383"/>
              <a:gd name="connsiteX0-219" fmla="*/ 44 w 936293"/>
              <a:gd name="connsiteY0-220" fmla="*/ 670383 h 867944"/>
              <a:gd name="connsiteX1-221" fmla="*/ 839606 w 936293"/>
              <a:gd name="connsiteY1-222" fmla="*/ 0 h 867944"/>
              <a:gd name="connsiteX2-223" fmla="*/ 854483 w 936293"/>
              <a:gd name="connsiteY2-224" fmla="*/ 670383 h 867944"/>
              <a:gd name="connsiteX3-225" fmla="*/ 44 w 936293"/>
              <a:gd name="connsiteY3-226" fmla="*/ 670383 h 867944"/>
              <a:gd name="connsiteX0-227" fmla="*/ 44 w 936293"/>
              <a:gd name="connsiteY0-228" fmla="*/ 670383 h 867944"/>
              <a:gd name="connsiteX1-229" fmla="*/ 839606 w 936293"/>
              <a:gd name="connsiteY1-230" fmla="*/ 0 h 867944"/>
              <a:gd name="connsiteX2-231" fmla="*/ 854483 w 936293"/>
              <a:gd name="connsiteY2-232" fmla="*/ 670383 h 867944"/>
              <a:gd name="connsiteX3-233" fmla="*/ 44 w 936293"/>
              <a:gd name="connsiteY3-234" fmla="*/ 670383 h 867944"/>
              <a:gd name="connsiteX0-235" fmla="*/ 9 w 936258"/>
              <a:gd name="connsiteY0-236" fmla="*/ 670383 h 847776"/>
              <a:gd name="connsiteX1-237" fmla="*/ 839571 w 936258"/>
              <a:gd name="connsiteY1-238" fmla="*/ 0 h 847776"/>
              <a:gd name="connsiteX2-239" fmla="*/ 854448 w 936258"/>
              <a:gd name="connsiteY2-240" fmla="*/ 670383 h 847776"/>
              <a:gd name="connsiteX3-241" fmla="*/ 9 w 936258"/>
              <a:gd name="connsiteY3-242" fmla="*/ 670383 h 847776"/>
              <a:gd name="connsiteX0-243" fmla="*/ 9 w 936258"/>
              <a:gd name="connsiteY0-244" fmla="*/ 670383 h 847776"/>
              <a:gd name="connsiteX1-245" fmla="*/ 839571 w 936258"/>
              <a:gd name="connsiteY1-246" fmla="*/ 0 h 847776"/>
              <a:gd name="connsiteX2-247" fmla="*/ 854448 w 936258"/>
              <a:gd name="connsiteY2-248" fmla="*/ 670383 h 847776"/>
              <a:gd name="connsiteX3-249" fmla="*/ 9 w 936258"/>
              <a:gd name="connsiteY3-250" fmla="*/ 670383 h 847776"/>
              <a:gd name="connsiteX0-251" fmla="*/ 9 w 936258"/>
              <a:gd name="connsiteY0-252" fmla="*/ 670415 h 847808"/>
              <a:gd name="connsiteX1-253" fmla="*/ 839571 w 936258"/>
              <a:gd name="connsiteY1-254" fmla="*/ 32 h 847808"/>
              <a:gd name="connsiteX2-255" fmla="*/ 854448 w 936258"/>
              <a:gd name="connsiteY2-256" fmla="*/ 670415 h 847808"/>
              <a:gd name="connsiteX3-257" fmla="*/ 9 w 936258"/>
              <a:gd name="connsiteY3-258" fmla="*/ 670415 h 847808"/>
              <a:gd name="connsiteX0-259" fmla="*/ 8 w 936257"/>
              <a:gd name="connsiteY0-260" fmla="*/ 700630 h 878023"/>
              <a:gd name="connsiteX1-261" fmla="*/ 839570 w 936257"/>
              <a:gd name="connsiteY1-262" fmla="*/ 30247 h 878023"/>
              <a:gd name="connsiteX2-263" fmla="*/ 854447 w 936257"/>
              <a:gd name="connsiteY2-264" fmla="*/ 700630 h 878023"/>
              <a:gd name="connsiteX3-265" fmla="*/ 8 w 936257"/>
              <a:gd name="connsiteY3-266" fmla="*/ 700630 h 878023"/>
              <a:gd name="connsiteX0-267" fmla="*/ 9 w 980742"/>
              <a:gd name="connsiteY0-268" fmla="*/ 712762 h 890155"/>
              <a:gd name="connsiteX1-269" fmla="*/ 839571 w 980742"/>
              <a:gd name="connsiteY1-270" fmla="*/ 42379 h 890155"/>
              <a:gd name="connsiteX2-271" fmla="*/ 854448 w 980742"/>
              <a:gd name="connsiteY2-272" fmla="*/ 712762 h 890155"/>
              <a:gd name="connsiteX3-273" fmla="*/ 9 w 980742"/>
              <a:gd name="connsiteY3-274" fmla="*/ 712762 h 890155"/>
              <a:gd name="connsiteX0-275" fmla="*/ 11 w 1032123"/>
              <a:gd name="connsiteY0-276" fmla="*/ 694910 h 872303"/>
              <a:gd name="connsiteX1-277" fmla="*/ 839573 w 1032123"/>
              <a:gd name="connsiteY1-278" fmla="*/ 24527 h 872303"/>
              <a:gd name="connsiteX2-279" fmla="*/ 854450 w 1032123"/>
              <a:gd name="connsiteY2-280" fmla="*/ 694910 h 872303"/>
              <a:gd name="connsiteX3-281" fmla="*/ 11 w 1032123"/>
              <a:gd name="connsiteY3-282" fmla="*/ 694910 h 872303"/>
              <a:gd name="connsiteX0-283" fmla="*/ 14 w 969773"/>
              <a:gd name="connsiteY0-284" fmla="*/ 753828 h 931221"/>
              <a:gd name="connsiteX1-285" fmla="*/ 723163 w 969773"/>
              <a:gd name="connsiteY1-286" fmla="*/ 22939 h 931221"/>
              <a:gd name="connsiteX2-287" fmla="*/ 854453 w 969773"/>
              <a:gd name="connsiteY2-288" fmla="*/ 753828 h 931221"/>
              <a:gd name="connsiteX3-289" fmla="*/ 14 w 969773"/>
              <a:gd name="connsiteY3-290" fmla="*/ 753828 h 931221"/>
              <a:gd name="connsiteX0-291" fmla="*/ 16947 w 924152"/>
              <a:gd name="connsiteY0-292" fmla="*/ 744675 h 922068"/>
              <a:gd name="connsiteX1-293" fmla="*/ 314251 w 924152"/>
              <a:gd name="connsiteY1-294" fmla="*/ 302229 h 922068"/>
              <a:gd name="connsiteX2-295" fmla="*/ 740096 w 924152"/>
              <a:gd name="connsiteY2-296" fmla="*/ 13786 h 922068"/>
              <a:gd name="connsiteX3-297" fmla="*/ 871386 w 924152"/>
              <a:gd name="connsiteY3-298" fmla="*/ 744675 h 922068"/>
              <a:gd name="connsiteX4-299" fmla="*/ 16947 w 924152"/>
              <a:gd name="connsiteY4-300" fmla="*/ 744675 h 922068"/>
              <a:gd name="connsiteX0-301" fmla="*/ 16947 w 924152"/>
              <a:gd name="connsiteY0-302" fmla="*/ 776711 h 954104"/>
              <a:gd name="connsiteX1-303" fmla="*/ 314251 w 924152"/>
              <a:gd name="connsiteY1-304" fmla="*/ 152747 h 954104"/>
              <a:gd name="connsiteX2-305" fmla="*/ 740096 w 924152"/>
              <a:gd name="connsiteY2-306" fmla="*/ 45822 h 954104"/>
              <a:gd name="connsiteX3-307" fmla="*/ 871386 w 924152"/>
              <a:gd name="connsiteY3-308" fmla="*/ 776711 h 954104"/>
              <a:gd name="connsiteX4-309" fmla="*/ 16947 w 924152"/>
              <a:gd name="connsiteY4-310" fmla="*/ 776711 h 954104"/>
              <a:gd name="connsiteX0-311" fmla="*/ 582 w 907787"/>
              <a:gd name="connsiteY0-312" fmla="*/ 730889 h 908282"/>
              <a:gd name="connsiteX1-313" fmla="*/ 723731 w 907787"/>
              <a:gd name="connsiteY1-314" fmla="*/ 0 h 908282"/>
              <a:gd name="connsiteX2-315" fmla="*/ 855021 w 907787"/>
              <a:gd name="connsiteY2-316" fmla="*/ 730889 h 908282"/>
              <a:gd name="connsiteX3-317" fmla="*/ 582 w 907787"/>
              <a:gd name="connsiteY3-318" fmla="*/ 730889 h 908282"/>
              <a:gd name="connsiteX0-319" fmla="*/ 539 w 907744"/>
              <a:gd name="connsiteY0-320" fmla="*/ 741212 h 918605"/>
              <a:gd name="connsiteX1-321" fmla="*/ 723688 w 907744"/>
              <a:gd name="connsiteY1-322" fmla="*/ 10323 h 918605"/>
              <a:gd name="connsiteX2-323" fmla="*/ 854978 w 907744"/>
              <a:gd name="connsiteY2-324" fmla="*/ 741212 h 918605"/>
              <a:gd name="connsiteX3-325" fmla="*/ 539 w 907744"/>
              <a:gd name="connsiteY3-326" fmla="*/ 741212 h 918605"/>
              <a:gd name="connsiteX0-327" fmla="*/ 726 w 947619"/>
              <a:gd name="connsiteY0-328" fmla="*/ 741212 h 918605"/>
              <a:gd name="connsiteX1-329" fmla="*/ 723875 w 947619"/>
              <a:gd name="connsiteY1-330" fmla="*/ 10323 h 918605"/>
              <a:gd name="connsiteX2-331" fmla="*/ 855165 w 947619"/>
              <a:gd name="connsiteY2-332" fmla="*/ 741212 h 918605"/>
              <a:gd name="connsiteX3-333" fmla="*/ 726 w 947619"/>
              <a:gd name="connsiteY3-334" fmla="*/ 741212 h 918605"/>
              <a:gd name="connsiteX0-335" fmla="*/ 11229 w 958122"/>
              <a:gd name="connsiteY0-336" fmla="*/ 745544 h 922937"/>
              <a:gd name="connsiteX1-337" fmla="*/ 734378 w 958122"/>
              <a:gd name="connsiteY1-338" fmla="*/ 14655 h 922937"/>
              <a:gd name="connsiteX2-339" fmla="*/ 865668 w 958122"/>
              <a:gd name="connsiteY2-340" fmla="*/ 745544 h 922937"/>
              <a:gd name="connsiteX3-341" fmla="*/ 11229 w 958122"/>
              <a:gd name="connsiteY3-342" fmla="*/ 745544 h 9229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58121" h="922937">
                <a:moveTo>
                  <a:pt x="11229" y="745544"/>
                </a:moveTo>
                <a:cubicBezTo>
                  <a:pt x="-85490" y="381705"/>
                  <a:pt x="466902" y="-89339"/>
                  <a:pt x="734378" y="14655"/>
                </a:cubicBezTo>
                <a:cubicBezTo>
                  <a:pt x="1001854" y="118649"/>
                  <a:pt x="1008075" y="660600"/>
                  <a:pt x="865668" y="745544"/>
                </a:cubicBezTo>
                <a:cubicBezTo>
                  <a:pt x="580855" y="745544"/>
                  <a:pt x="13708" y="1144679"/>
                  <a:pt x="11229" y="745544"/>
                </a:cubicBezTo>
                <a:close/>
              </a:path>
            </a:pathLst>
          </a:custGeom>
          <a:solidFill>
            <a:srgbClr val="4A5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任意多边形 57"/>
          <p:cNvSpPr/>
          <p:nvPr/>
        </p:nvSpPr>
        <p:spPr>
          <a:xfrm>
            <a:off x="6295869" y="-429169"/>
            <a:ext cx="6041036" cy="2063824"/>
          </a:xfrm>
          <a:custGeom>
            <a:avLst/>
            <a:gdLst>
              <a:gd name="connsiteX0" fmla="*/ 0 w 6041036"/>
              <a:gd name="connsiteY0" fmla="*/ 0 h 2063824"/>
              <a:gd name="connsiteX1" fmla="*/ 1079292 w 6041036"/>
              <a:gd name="connsiteY1" fmla="*/ 1304144 h 2063824"/>
              <a:gd name="connsiteX2" fmla="*/ 3327816 w 6041036"/>
              <a:gd name="connsiteY2" fmla="*/ 974361 h 2063824"/>
              <a:gd name="connsiteX3" fmla="*/ 4616970 w 6041036"/>
              <a:gd name="connsiteY3" fmla="*/ 2053653 h 2063824"/>
              <a:gd name="connsiteX4" fmla="*/ 6041036 w 6041036"/>
              <a:gd name="connsiteY4" fmla="*/ 1424066 h 206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1036" h="2063824">
                <a:moveTo>
                  <a:pt x="0" y="0"/>
                </a:moveTo>
                <a:cubicBezTo>
                  <a:pt x="262328" y="570875"/>
                  <a:pt x="524656" y="1141751"/>
                  <a:pt x="1079292" y="1304144"/>
                </a:cubicBezTo>
                <a:cubicBezTo>
                  <a:pt x="1633928" y="1466537"/>
                  <a:pt x="2738203" y="849443"/>
                  <a:pt x="3327816" y="974361"/>
                </a:cubicBezTo>
                <a:cubicBezTo>
                  <a:pt x="3917429" y="1099279"/>
                  <a:pt x="4164767" y="1978702"/>
                  <a:pt x="4616970" y="2053653"/>
                </a:cubicBezTo>
                <a:cubicBezTo>
                  <a:pt x="5069173" y="2128604"/>
                  <a:pt x="5555104" y="1776335"/>
                  <a:pt x="6041036" y="1424066"/>
                </a:cubicBezTo>
              </a:path>
            </a:pathLst>
          </a:custGeom>
          <a:noFill/>
          <a:ln w="25400">
            <a:solidFill>
              <a:srgbClr val="B6A0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任意多边形 60"/>
          <p:cNvSpPr/>
          <p:nvPr/>
        </p:nvSpPr>
        <p:spPr>
          <a:xfrm>
            <a:off x="-1073522" y="4297286"/>
            <a:ext cx="5726243" cy="2728715"/>
          </a:xfrm>
          <a:custGeom>
            <a:avLst/>
            <a:gdLst>
              <a:gd name="connsiteX0" fmla="*/ 0 w 5726243"/>
              <a:gd name="connsiteY0" fmla="*/ 120427 h 2728715"/>
              <a:gd name="connsiteX1" fmla="*/ 1828800 w 5726243"/>
              <a:gd name="connsiteY1" fmla="*/ 225358 h 2728715"/>
              <a:gd name="connsiteX2" fmla="*/ 1558977 w 5726243"/>
              <a:gd name="connsiteY2" fmla="*/ 2174079 h 2728715"/>
              <a:gd name="connsiteX3" fmla="*/ 4152276 w 5726243"/>
              <a:gd name="connsiteY3" fmla="*/ 1814315 h 2728715"/>
              <a:gd name="connsiteX4" fmla="*/ 5726243 w 5726243"/>
              <a:gd name="connsiteY4" fmla="*/ 2728715 h 272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6243" h="2728715">
                <a:moveTo>
                  <a:pt x="0" y="120427"/>
                </a:moveTo>
                <a:cubicBezTo>
                  <a:pt x="784485" y="1755"/>
                  <a:pt x="1568971" y="-116917"/>
                  <a:pt x="1828800" y="225358"/>
                </a:cubicBezTo>
                <a:cubicBezTo>
                  <a:pt x="2088630" y="567633"/>
                  <a:pt x="1171731" y="1909253"/>
                  <a:pt x="1558977" y="2174079"/>
                </a:cubicBezTo>
                <a:cubicBezTo>
                  <a:pt x="1946223" y="2438905"/>
                  <a:pt x="3457732" y="1721876"/>
                  <a:pt x="4152276" y="1814315"/>
                </a:cubicBezTo>
                <a:cubicBezTo>
                  <a:pt x="4846820" y="1906754"/>
                  <a:pt x="5286531" y="2317734"/>
                  <a:pt x="5726243" y="2728715"/>
                </a:cubicBezTo>
              </a:path>
            </a:pathLst>
          </a:custGeom>
          <a:noFill/>
          <a:ln w="25400">
            <a:solidFill>
              <a:srgbClr val="B6A0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622300"/>
            <a:ext cx="8509000" cy="127000"/>
          </a:xfrm>
          <a:prstGeom prst="rect">
            <a:avLst/>
          </a:prstGeom>
        </p:spPr>
        <p:txBody>
          <a:bodyPr wrap="square" rtlCol="0" anchor="t"/>
          <a:lstStyle/>
          <a:p>
            <a:pPr algn="l" fontAlgn="t">
              <a:defRPr/>
            </a:pPr>
            <a:r>
              <a:rPr lang="en-US" sz="2900" b="1">
                <a:solidFill>
                  <a:srgbClr val="000000"/>
                </a:solidFill>
                <a:ea typeface="微软雅黑" panose="020B0503020204020204" charset="-122"/>
              </a:rPr>
              <a:t>水资源的重要性</a:t>
            </a:r>
            <a:endParaRPr lang="en-US" sz="1100"/>
          </a:p>
        </p:txBody>
      </p:sp>
      <p:sp>
        <p:nvSpPr>
          <p:cNvPr id="5" name="a5a828e2eb714ab4b122ed45fade9637"/>
          <p:cNvSpPr/>
          <p:nvPr/>
        </p:nvSpPr>
        <p:spPr>
          <a:xfrm>
            <a:off x="4991458" y="2520264"/>
            <a:ext cx="2706617" cy="2252747"/>
          </a:xfrm>
          <a:prstGeom prst="roundRect">
            <a:avLst>
              <a:gd name="adj" fmla="val 5182"/>
            </a:avLst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06042adac0ab48018dea84d77f434c86"/>
          <p:cNvSpPr/>
          <p:nvPr/>
        </p:nvSpPr>
        <p:spPr>
          <a:xfrm>
            <a:off x="4881133" y="2465303"/>
            <a:ext cx="2706617" cy="2252747"/>
          </a:xfrm>
          <a:prstGeom prst="roundRect">
            <a:avLst>
              <a:gd name="adj" fmla="val 5182"/>
            </a:avLst>
          </a:prstGeom>
          <a:solidFill>
            <a:schemeClr val="bg1"/>
          </a:solidFill>
          <a:ln>
            <a:solidFill>
              <a:srgbClr val="C1C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b8c8339b6d8c4d0f91122d7cfb7c3426"/>
          <p:cNvSpPr/>
          <p:nvPr/>
        </p:nvSpPr>
        <p:spPr bwMode="auto">
          <a:xfrm rot="16200000">
            <a:off x="5918204" y="2703495"/>
            <a:ext cx="742801" cy="73233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B6A06F"/>
          </a:solidFill>
          <a:ln w="25400"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4000">
              <a:solidFill>
                <a:schemeClr val="tx1">
                  <a:lumMod val="75000"/>
                  <a:lumOff val="25000"/>
                </a:schemeClr>
              </a:solidFill>
              <a:ea typeface="字魂105号-简雅黑" panose="00000500000000000000" pitchFamily="2" charset="-122"/>
            </a:endParaRPr>
          </a:p>
        </p:txBody>
      </p:sp>
      <p:sp>
        <p:nvSpPr>
          <p:cNvPr id="8" name="83086b6d6d7144d0ac551ca3e6028f06"/>
          <p:cNvSpPr/>
          <p:nvPr/>
        </p:nvSpPr>
        <p:spPr>
          <a:xfrm>
            <a:off x="6111971" y="2892030"/>
            <a:ext cx="355266" cy="355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991100" y="3810000"/>
            <a:ext cx="2590800" cy="127000"/>
          </a:xfrm>
          <a:prstGeom prst="rect">
            <a:avLst/>
          </a:prstGeom>
        </p:spPr>
        <p:txBody>
          <a:bodyPr wrap="square" rtlCol="0" anchor="t"/>
          <a:lstStyle/>
          <a:p>
            <a:pPr algn="ctr" fontAlgn="t">
              <a:defRPr/>
            </a:pPr>
            <a:r>
              <a:rPr lang="en-US" sz="2200" b="1">
                <a:solidFill>
                  <a:srgbClr val="000000"/>
                </a:solidFill>
                <a:ea typeface="微软雅黑" panose="020B0503020204020204" charset="-122"/>
              </a:rPr>
              <a:t>水资源的经济价值</a:t>
            </a:r>
            <a:endParaRPr lang="en-US" sz="1100"/>
          </a:p>
        </p:txBody>
      </p:sp>
      <p:sp>
        <p:nvSpPr>
          <p:cNvPr id="10" name="e7562a4f868e40c4a4bc2d5a37914369"/>
          <p:cNvSpPr/>
          <p:nvPr/>
        </p:nvSpPr>
        <p:spPr>
          <a:xfrm>
            <a:off x="1702159" y="2520264"/>
            <a:ext cx="2706616" cy="2252747"/>
          </a:xfrm>
          <a:prstGeom prst="roundRect">
            <a:avLst>
              <a:gd name="adj" fmla="val 5182"/>
            </a:avLst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be6f82c4f84f4c2ea6defd21a6db9e28"/>
          <p:cNvSpPr/>
          <p:nvPr/>
        </p:nvSpPr>
        <p:spPr>
          <a:xfrm>
            <a:off x="1591835" y="2465303"/>
            <a:ext cx="2706616" cy="2252747"/>
          </a:xfrm>
          <a:prstGeom prst="roundRect">
            <a:avLst>
              <a:gd name="adj" fmla="val 5182"/>
            </a:avLst>
          </a:prstGeom>
          <a:solidFill>
            <a:schemeClr val="bg1"/>
          </a:solidFill>
          <a:ln>
            <a:solidFill>
              <a:srgbClr val="C1C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368553d050044acb81a802e113769135"/>
          <p:cNvSpPr/>
          <p:nvPr/>
        </p:nvSpPr>
        <p:spPr bwMode="auto">
          <a:xfrm rot="16200000">
            <a:off x="2573742" y="2717372"/>
            <a:ext cx="742801" cy="70458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4A5A69"/>
          </a:solidFill>
          <a:ln w="25400"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4000">
              <a:solidFill>
                <a:schemeClr val="tx1">
                  <a:lumMod val="75000"/>
                  <a:lumOff val="25000"/>
                </a:schemeClr>
              </a:solidFill>
              <a:ea typeface="字魂105号-简雅黑" panose="00000500000000000000" pitchFamily="2" charset="-122"/>
            </a:endParaRPr>
          </a:p>
        </p:txBody>
      </p:sp>
      <p:sp>
        <p:nvSpPr>
          <p:cNvPr id="13" name="6232f4cab8b54bd192453651f693e5d2"/>
          <p:cNvSpPr/>
          <p:nvPr/>
        </p:nvSpPr>
        <p:spPr>
          <a:xfrm>
            <a:off x="2767509" y="2892030"/>
            <a:ext cx="355266" cy="355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" name="20e5fdacf2874e0c8b958f712f09383c"/>
          <p:cNvSpPr/>
          <p:nvPr/>
        </p:nvSpPr>
        <p:spPr>
          <a:xfrm>
            <a:off x="1702159" y="2520264"/>
            <a:ext cx="2706616" cy="2252747"/>
          </a:xfrm>
          <a:prstGeom prst="roundRect">
            <a:avLst>
              <a:gd name="adj" fmla="val 5182"/>
            </a:avLst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0bfa917a0f794f91a96d442e78779a69"/>
          <p:cNvSpPr/>
          <p:nvPr/>
        </p:nvSpPr>
        <p:spPr>
          <a:xfrm>
            <a:off x="1591835" y="2465303"/>
            <a:ext cx="2706616" cy="2252747"/>
          </a:xfrm>
          <a:prstGeom prst="roundRect">
            <a:avLst>
              <a:gd name="adj" fmla="val 5182"/>
            </a:avLst>
          </a:prstGeom>
          <a:solidFill>
            <a:schemeClr val="bg1"/>
          </a:solidFill>
          <a:ln>
            <a:solidFill>
              <a:srgbClr val="C1C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27bcef9743564893b1f6f98e452cfdee"/>
          <p:cNvSpPr/>
          <p:nvPr/>
        </p:nvSpPr>
        <p:spPr bwMode="auto">
          <a:xfrm rot="16200000">
            <a:off x="2573742" y="2717372"/>
            <a:ext cx="742801" cy="70458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4A5A69"/>
          </a:solidFill>
          <a:ln w="25400"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4000">
              <a:solidFill>
                <a:schemeClr val="tx1">
                  <a:lumMod val="75000"/>
                  <a:lumOff val="25000"/>
                </a:schemeClr>
              </a:solidFill>
              <a:ea typeface="字魂105号-简雅黑" panose="00000500000000000000" pitchFamily="2" charset="-122"/>
            </a:endParaRPr>
          </a:p>
        </p:txBody>
      </p:sp>
      <p:sp>
        <p:nvSpPr>
          <p:cNvPr id="18" name="6e9bed7c864243a7a7d26ec29ad5e1ca"/>
          <p:cNvSpPr/>
          <p:nvPr/>
        </p:nvSpPr>
        <p:spPr>
          <a:xfrm>
            <a:off x="2767509" y="2892030"/>
            <a:ext cx="355266" cy="355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701800" y="3810000"/>
            <a:ext cx="2590800" cy="304800"/>
          </a:xfrm>
          <a:prstGeom prst="rect">
            <a:avLst/>
          </a:prstGeom>
        </p:spPr>
        <p:txBody>
          <a:bodyPr wrap="square" rtlCol="0" anchor="t"/>
          <a:lstStyle/>
          <a:p>
            <a:pPr algn="ctr" fontAlgn="t">
              <a:defRPr/>
            </a:pPr>
            <a:r>
              <a:rPr lang="en-US" sz="2400" b="1">
                <a:solidFill>
                  <a:srgbClr val="000000"/>
                </a:solidFill>
                <a:ea typeface="微软雅黑" panose="020B0503020204020204" charset="-122"/>
              </a:rPr>
              <a:t>水是生命之源</a:t>
            </a:r>
            <a:endParaRPr lang="en-US" sz="1100"/>
          </a:p>
        </p:txBody>
      </p:sp>
      <p:sp>
        <p:nvSpPr>
          <p:cNvPr id="20" name="1bd2fab9960243cfa6bb77bc70b5feb5"/>
          <p:cNvSpPr/>
          <p:nvPr/>
        </p:nvSpPr>
        <p:spPr>
          <a:xfrm>
            <a:off x="8280759" y="2520264"/>
            <a:ext cx="2706616" cy="2252747"/>
          </a:xfrm>
          <a:prstGeom prst="roundRect">
            <a:avLst>
              <a:gd name="adj" fmla="val 5182"/>
            </a:avLst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7c0240b852384d61be525240d2a2ded4"/>
          <p:cNvSpPr/>
          <p:nvPr/>
        </p:nvSpPr>
        <p:spPr>
          <a:xfrm>
            <a:off x="8170435" y="2465303"/>
            <a:ext cx="2706616" cy="2252747"/>
          </a:xfrm>
          <a:prstGeom prst="roundRect">
            <a:avLst>
              <a:gd name="adj" fmla="val 5182"/>
            </a:avLst>
          </a:prstGeom>
          <a:solidFill>
            <a:schemeClr val="bg1"/>
          </a:solidFill>
          <a:ln>
            <a:solidFill>
              <a:srgbClr val="C1C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d1ed841506b44daa8075a1f56d09d214"/>
          <p:cNvSpPr/>
          <p:nvPr/>
        </p:nvSpPr>
        <p:spPr bwMode="auto">
          <a:xfrm rot="16200000">
            <a:off x="9152342" y="2717372"/>
            <a:ext cx="742801" cy="70458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4A5A69"/>
          </a:solidFill>
          <a:ln w="25400"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4000">
              <a:solidFill>
                <a:schemeClr val="tx1">
                  <a:lumMod val="75000"/>
                  <a:lumOff val="25000"/>
                </a:schemeClr>
              </a:solidFill>
              <a:ea typeface="字魂105号-简雅黑" panose="00000500000000000000" pitchFamily="2" charset="-122"/>
            </a:endParaRPr>
          </a:p>
        </p:txBody>
      </p:sp>
      <p:sp>
        <p:nvSpPr>
          <p:cNvPr id="23" name="15c725d208b14eaaa50ac92539708944"/>
          <p:cNvSpPr/>
          <p:nvPr/>
        </p:nvSpPr>
        <p:spPr>
          <a:xfrm>
            <a:off x="9346109" y="2892030"/>
            <a:ext cx="355266" cy="355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8280400" y="3810000"/>
            <a:ext cx="2590800" cy="127000"/>
          </a:xfrm>
          <a:prstGeom prst="rect">
            <a:avLst/>
          </a:prstGeom>
        </p:spPr>
        <p:txBody>
          <a:bodyPr wrap="square" rtlCol="0" anchor="t"/>
          <a:lstStyle/>
          <a:p>
            <a:pPr algn="ctr" fontAlgn="t">
              <a:defRPr/>
            </a:pPr>
            <a:r>
              <a:rPr lang="en-US" sz="2200" b="1">
                <a:solidFill>
                  <a:srgbClr val="000000"/>
                </a:solidFill>
                <a:ea typeface="微软雅黑" panose="020B0503020204020204" charset="-122"/>
              </a:rPr>
              <a:t>水资源与环境保护的关系</a:t>
            </a:r>
            <a:endParaRPr lang="en-US" sz="110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54249" y="621466"/>
            <a:ext cx="129120" cy="611648"/>
          </a:xfrm>
          <a:prstGeom prst="rect">
            <a:avLst/>
          </a:prstGeom>
          <a:solidFill>
            <a:srgbClr val="4A5A6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2"/>
          <p:cNvSpPr txBox="1"/>
          <p:nvPr/>
        </p:nvSpPr>
        <p:spPr>
          <a:xfrm>
            <a:off x="1028700" y="660400"/>
            <a:ext cx="6057900" cy="406400"/>
          </a:xfrm>
          <a:prstGeom prst="rect">
            <a:avLst/>
          </a:prstGeom>
        </p:spPr>
        <p:txBody>
          <a:bodyPr wrap="square" rtlCol="0" anchor="t"/>
          <a:lstStyle/>
          <a:p>
            <a:pPr algn="l" fontAlgn="t">
              <a:defRPr/>
            </a:pPr>
            <a:r>
              <a:rPr lang="en-US" sz="3200" b="1">
                <a:solidFill>
                  <a:srgbClr val="4A5A69"/>
                </a:solidFill>
                <a:ea typeface="微软雅黑" panose="020B0503020204020204" charset="-122"/>
              </a:rPr>
              <a:t>水资源的重要性</a:t>
            </a:r>
            <a:endParaRPr lang="en-US" sz="1100"/>
          </a:p>
        </p:txBody>
      </p:sp>
      <p:sp>
        <p:nvSpPr>
          <p:cNvPr id="3" name="TextBox 3"/>
          <p:cNvSpPr txBox="1"/>
          <p:nvPr/>
        </p:nvSpPr>
        <p:spPr>
          <a:xfrm>
            <a:off x="698500" y="2019300"/>
            <a:ext cx="6477000" cy="355600"/>
          </a:xfrm>
          <a:prstGeom prst="rect">
            <a:avLst/>
          </a:prstGeom>
        </p:spPr>
        <p:txBody>
          <a:bodyPr wrap="square" rtlCol="0" anchor="t"/>
          <a:lstStyle/>
          <a:p>
            <a:pPr algn="l" fontAlgn="t">
              <a:defRPr/>
            </a:pPr>
            <a:r>
              <a:rPr lang="en-US" sz="2800" b="1">
                <a:solidFill>
                  <a:srgbClr val="404040"/>
                </a:solidFill>
                <a:ea typeface="微软雅黑" panose="020B0503020204020204" charset="-122"/>
              </a:rPr>
              <a:t>水是生命之源</a:t>
            </a: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698500" y="2984500"/>
            <a:ext cx="6477000" cy="228600"/>
          </a:xfrm>
          <a:prstGeom prst="rect">
            <a:avLst/>
          </a:prstGeom>
        </p:spPr>
        <p:txBody>
          <a:bodyPr wrap="square" rtlCol="0" anchor="t"/>
          <a:lstStyle/>
          <a:p>
            <a:pPr algn="l" fontAlgn="t">
              <a:defRPr/>
            </a:pPr>
            <a:r>
              <a:rPr lang="en-US" sz="1800" b="0">
                <a:solidFill>
                  <a:srgbClr val="595959"/>
                </a:solidFill>
                <a:ea typeface="微软雅黑" panose="020B0503020204020204" charset="-122"/>
              </a:rPr>
              <a:t>水是地球上最基本的资源之一，对于维持生命的存在至关重要。无论是人类、动植物还是其他生物，都需要水来维持正常的生理功能和生活活动。水是生命的基础，没有水就没有生命。</a:t>
            </a:r>
            <a:endParaRPr lang="en-US" sz="110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54249" y="621466"/>
            <a:ext cx="129120" cy="611648"/>
          </a:xfrm>
          <a:prstGeom prst="rect">
            <a:avLst/>
          </a:prstGeom>
          <a:solidFill>
            <a:srgbClr val="4A5A6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2"/>
          <p:cNvSpPr txBox="1"/>
          <p:nvPr/>
        </p:nvSpPr>
        <p:spPr>
          <a:xfrm>
            <a:off x="1028700" y="660400"/>
            <a:ext cx="6057900" cy="406400"/>
          </a:xfrm>
          <a:prstGeom prst="rect">
            <a:avLst/>
          </a:prstGeom>
        </p:spPr>
        <p:txBody>
          <a:bodyPr wrap="square" rtlCol="0" anchor="t"/>
          <a:lstStyle/>
          <a:p>
            <a:pPr algn="l" fontAlgn="t">
              <a:defRPr/>
            </a:pPr>
            <a:r>
              <a:rPr lang="en-US" sz="3200" b="1">
                <a:solidFill>
                  <a:srgbClr val="4A5A69"/>
                </a:solidFill>
                <a:ea typeface="微软雅黑" panose="020B0503020204020204" charset="-122"/>
              </a:rPr>
              <a:t>水资源的重要性</a:t>
            </a:r>
            <a:endParaRPr lang="en-US" sz="1100"/>
          </a:p>
        </p:txBody>
      </p:sp>
      <p:sp>
        <p:nvSpPr>
          <p:cNvPr id="3" name="TextBox 3"/>
          <p:cNvSpPr txBox="1"/>
          <p:nvPr/>
        </p:nvSpPr>
        <p:spPr>
          <a:xfrm>
            <a:off x="698500" y="2019300"/>
            <a:ext cx="6477000" cy="355600"/>
          </a:xfrm>
          <a:prstGeom prst="rect">
            <a:avLst/>
          </a:prstGeom>
        </p:spPr>
        <p:txBody>
          <a:bodyPr wrap="square" rtlCol="0" anchor="t"/>
          <a:lstStyle/>
          <a:p>
            <a:pPr algn="l" fontAlgn="t">
              <a:defRPr/>
            </a:pPr>
            <a:r>
              <a:rPr lang="en-US" sz="2800" b="1">
                <a:solidFill>
                  <a:srgbClr val="404040"/>
                </a:solidFill>
                <a:ea typeface="微软雅黑" panose="020B0503020204020204" charset="-122"/>
              </a:rPr>
              <a:t>水资源的经济价值</a:t>
            </a: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698500" y="2984500"/>
            <a:ext cx="6477000" cy="228600"/>
          </a:xfrm>
          <a:prstGeom prst="rect">
            <a:avLst/>
          </a:prstGeom>
        </p:spPr>
        <p:txBody>
          <a:bodyPr wrap="square" rtlCol="0" anchor="t"/>
          <a:lstStyle/>
          <a:p>
            <a:pPr algn="l" fontAlgn="t">
              <a:defRPr/>
            </a:pPr>
            <a:r>
              <a:rPr lang="en-US" sz="1800" b="0">
                <a:solidFill>
                  <a:srgbClr val="595959"/>
                </a:solidFill>
                <a:ea typeface="微软雅黑" panose="020B0503020204020204" charset="-122"/>
              </a:rPr>
              <a:t>水资源在社会经济发展中具有重要的经济价值。水资源是农业、工业、能源等行业的重要生产要素，为经济的发展提供了重要的支撑。同时，水资源的合理利用和保护也能够带来经济效益，推动可持续发展。</a:t>
            </a:r>
            <a:endParaRPr lang="en-US" sz="110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54249" y="621466"/>
            <a:ext cx="129120" cy="611648"/>
          </a:xfrm>
          <a:prstGeom prst="rect">
            <a:avLst/>
          </a:prstGeom>
          <a:solidFill>
            <a:srgbClr val="4A5A6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2"/>
          <p:cNvSpPr txBox="1"/>
          <p:nvPr/>
        </p:nvSpPr>
        <p:spPr>
          <a:xfrm>
            <a:off x="1028700" y="660400"/>
            <a:ext cx="6057900" cy="406400"/>
          </a:xfrm>
          <a:prstGeom prst="rect">
            <a:avLst/>
          </a:prstGeom>
        </p:spPr>
        <p:txBody>
          <a:bodyPr wrap="square" rtlCol="0" anchor="t"/>
          <a:lstStyle/>
          <a:p>
            <a:pPr algn="l" fontAlgn="t">
              <a:defRPr/>
            </a:pPr>
            <a:r>
              <a:rPr lang="en-US" sz="3200" b="1">
                <a:solidFill>
                  <a:srgbClr val="4A5A69"/>
                </a:solidFill>
                <a:ea typeface="微软雅黑" panose="020B0503020204020204" charset="-122"/>
              </a:rPr>
              <a:t>水资源的重要性</a:t>
            </a:r>
            <a:endParaRPr lang="en-US" sz="1100"/>
          </a:p>
        </p:txBody>
      </p:sp>
      <p:sp>
        <p:nvSpPr>
          <p:cNvPr id="3" name="TextBox 3"/>
          <p:cNvSpPr txBox="1"/>
          <p:nvPr/>
        </p:nvSpPr>
        <p:spPr>
          <a:xfrm>
            <a:off x="698500" y="2019300"/>
            <a:ext cx="6477000" cy="355600"/>
          </a:xfrm>
          <a:prstGeom prst="rect">
            <a:avLst/>
          </a:prstGeom>
        </p:spPr>
        <p:txBody>
          <a:bodyPr wrap="square" rtlCol="0" anchor="t"/>
          <a:lstStyle/>
          <a:p>
            <a:pPr algn="l" fontAlgn="t">
              <a:defRPr/>
            </a:pPr>
            <a:r>
              <a:rPr lang="en-US" sz="2800" b="1">
                <a:solidFill>
                  <a:srgbClr val="404040"/>
                </a:solidFill>
                <a:ea typeface="微软雅黑" panose="020B0503020204020204" charset="-122"/>
              </a:rPr>
              <a:t>水资源与环境保护的关系</a:t>
            </a: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698500" y="2984500"/>
            <a:ext cx="6477000" cy="228600"/>
          </a:xfrm>
          <a:prstGeom prst="rect">
            <a:avLst/>
          </a:prstGeom>
        </p:spPr>
        <p:txBody>
          <a:bodyPr wrap="square" rtlCol="0" anchor="t"/>
          <a:lstStyle/>
          <a:p>
            <a:pPr algn="l" fontAlgn="t">
              <a:defRPr/>
            </a:pPr>
            <a:r>
              <a:rPr lang="en-US" sz="1800" b="0">
                <a:solidFill>
                  <a:srgbClr val="595959"/>
                </a:solidFill>
                <a:ea typeface="微软雅黑" panose="020B0503020204020204" charset="-122"/>
              </a:rPr>
              <a:t>水资源与环境保护密切相关。水资源的过度开发和污染会导致水质下降、水量减少，进而影响生态系统的平衡和生物多样性的维持。保护水资源就是保护生态环境，维护人与自然的和谐共生。
以上是关于水资源的重要性的三个要点。水作为生命之源，对于维持生命的存在至关重要；水资源在社会经济发展中具有重要的经济价值；水资源与环境保护密切相关。保护水资源不仅是为了维持生命的基础，也是为了推动经济发展和维护生态环境的可持续发展。</a:t>
            </a:r>
            <a:endParaRPr lang="en-US" sz="110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04" b="3152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5789701" y="4226834"/>
            <a:ext cx="5000219" cy="0"/>
          </a:xfrm>
          <a:prstGeom prst="line">
            <a:avLst/>
          </a:prstGeom>
          <a:ln w="12700">
            <a:solidFill>
              <a:srgbClr val="C1CBCD">
                <a:alpha val="85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1513146" y="2160583"/>
            <a:ext cx="2969492" cy="3030649"/>
            <a:chOff x="1513146" y="2160583"/>
            <a:chExt cx="2969492" cy="3030649"/>
          </a:xfrm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grpSpPr>
        <p:grpSp>
          <p:nvGrpSpPr>
            <p:cNvPr id="19" name="组合 18"/>
            <p:cNvGrpSpPr/>
            <p:nvPr/>
          </p:nvGrpSpPr>
          <p:grpSpPr>
            <a:xfrm>
              <a:off x="1513146" y="2160583"/>
              <a:ext cx="2969492" cy="3030649"/>
              <a:chOff x="1835265" y="2132147"/>
              <a:chExt cx="3181821" cy="3030649"/>
            </a:xfrm>
          </p:grpSpPr>
          <p:sp>
            <p:nvSpPr>
              <p:cNvPr id="17" name="椭圆 16"/>
              <p:cNvSpPr/>
              <p:nvPr/>
            </p:nvSpPr>
            <p:spPr>
              <a:xfrm rot="2422112">
                <a:off x="1901491" y="2132147"/>
                <a:ext cx="3115595" cy="3030649"/>
              </a:xfrm>
              <a:custGeom>
                <a:avLst/>
                <a:gdLst>
                  <a:gd name="connsiteX0" fmla="*/ 0 w 2907209"/>
                  <a:gd name="connsiteY0" fmla="*/ 1342166 h 2684331"/>
                  <a:gd name="connsiteX1" fmla="*/ 1453605 w 2907209"/>
                  <a:gd name="connsiteY1" fmla="*/ 0 h 2684331"/>
                  <a:gd name="connsiteX2" fmla="*/ 2907210 w 2907209"/>
                  <a:gd name="connsiteY2" fmla="*/ 1342166 h 2684331"/>
                  <a:gd name="connsiteX3" fmla="*/ 1453605 w 2907209"/>
                  <a:gd name="connsiteY3" fmla="*/ 2684332 h 2684331"/>
                  <a:gd name="connsiteX4" fmla="*/ 0 w 2907209"/>
                  <a:gd name="connsiteY4" fmla="*/ 1342166 h 2684331"/>
                  <a:gd name="connsiteX0-1" fmla="*/ 384 w 2907594"/>
                  <a:gd name="connsiteY0-2" fmla="*/ 1204144 h 2546310"/>
                  <a:gd name="connsiteX1-3" fmla="*/ 1350472 w 2907594"/>
                  <a:gd name="connsiteY1-4" fmla="*/ 0 h 2546310"/>
                  <a:gd name="connsiteX2-5" fmla="*/ 2907594 w 2907594"/>
                  <a:gd name="connsiteY2-6" fmla="*/ 1204144 h 2546310"/>
                  <a:gd name="connsiteX3-7" fmla="*/ 1453989 w 2907594"/>
                  <a:gd name="connsiteY3-8" fmla="*/ 2546310 h 2546310"/>
                  <a:gd name="connsiteX4-9" fmla="*/ 384 w 2907594"/>
                  <a:gd name="connsiteY4-10" fmla="*/ 1204144 h 2546310"/>
                  <a:gd name="connsiteX0-11" fmla="*/ 422 w 2907632"/>
                  <a:gd name="connsiteY0-12" fmla="*/ 1237376 h 2579542"/>
                  <a:gd name="connsiteX1-13" fmla="*/ 1350510 w 2907632"/>
                  <a:gd name="connsiteY1-14" fmla="*/ 33232 h 2579542"/>
                  <a:gd name="connsiteX2-15" fmla="*/ 2907632 w 2907632"/>
                  <a:gd name="connsiteY2-16" fmla="*/ 1237376 h 2579542"/>
                  <a:gd name="connsiteX3-17" fmla="*/ 1454027 w 2907632"/>
                  <a:gd name="connsiteY3-18" fmla="*/ 2579542 h 2579542"/>
                  <a:gd name="connsiteX4-19" fmla="*/ 422 w 2907632"/>
                  <a:gd name="connsiteY4-20" fmla="*/ 1237376 h 2579542"/>
                  <a:gd name="connsiteX0-21" fmla="*/ 247 w 2855698"/>
                  <a:gd name="connsiteY0-22" fmla="*/ 1217346 h 2562432"/>
                  <a:gd name="connsiteX1-23" fmla="*/ 1350335 w 2855698"/>
                  <a:gd name="connsiteY1-24" fmla="*/ 13202 h 2562432"/>
                  <a:gd name="connsiteX2-25" fmla="*/ 2855698 w 2855698"/>
                  <a:gd name="connsiteY2-26" fmla="*/ 837783 h 2562432"/>
                  <a:gd name="connsiteX3-27" fmla="*/ 1453852 w 2855698"/>
                  <a:gd name="connsiteY3-28" fmla="*/ 2559512 h 2562432"/>
                  <a:gd name="connsiteX4-29" fmla="*/ 247 w 2855698"/>
                  <a:gd name="connsiteY4-30" fmla="*/ 1217346 h 2562432"/>
                  <a:gd name="connsiteX0-31" fmla="*/ 656 w 2856107"/>
                  <a:gd name="connsiteY0-32" fmla="*/ 1217346 h 2321600"/>
                  <a:gd name="connsiteX1-33" fmla="*/ 1350744 w 2856107"/>
                  <a:gd name="connsiteY1-34" fmla="*/ 13202 h 2321600"/>
                  <a:gd name="connsiteX2-35" fmla="*/ 2856107 w 2856107"/>
                  <a:gd name="connsiteY2-36" fmla="*/ 837783 h 2321600"/>
                  <a:gd name="connsiteX3-37" fmla="*/ 1195469 w 2856107"/>
                  <a:gd name="connsiteY3-38" fmla="*/ 2317972 h 2321600"/>
                  <a:gd name="connsiteX4-39" fmla="*/ 656 w 2856107"/>
                  <a:gd name="connsiteY4-40" fmla="*/ 1217346 h 2321600"/>
                  <a:gd name="connsiteX0-41" fmla="*/ 809 w 2683732"/>
                  <a:gd name="connsiteY0-42" fmla="*/ 1126917 h 2315826"/>
                  <a:gd name="connsiteX1-43" fmla="*/ 1178369 w 2683732"/>
                  <a:gd name="connsiteY1-44" fmla="*/ 9038 h 2315826"/>
                  <a:gd name="connsiteX2-45" fmla="*/ 2683732 w 2683732"/>
                  <a:gd name="connsiteY2-46" fmla="*/ 833619 h 2315826"/>
                  <a:gd name="connsiteX3-47" fmla="*/ 1023094 w 2683732"/>
                  <a:gd name="connsiteY3-48" fmla="*/ 2313808 h 2315826"/>
                  <a:gd name="connsiteX4-49" fmla="*/ 809 w 2683732"/>
                  <a:gd name="connsiteY4-50" fmla="*/ 1126917 h 2315826"/>
                  <a:gd name="connsiteX0-51" fmla="*/ 6423 w 2689346"/>
                  <a:gd name="connsiteY0-52" fmla="*/ 1126917 h 2505302"/>
                  <a:gd name="connsiteX1-53" fmla="*/ 1183983 w 2689346"/>
                  <a:gd name="connsiteY1-54" fmla="*/ 9038 h 2505302"/>
                  <a:gd name="connsiteX2-55" fmla="*/ 2689346 w 2689346"/>
                  <a:gd name="connsiteY2-56" fmla="*/ 833619 h 2505302"/>
                  <a:gd name="connsiteX3-57" fmla="*/ 804421 w 2689346"/>
                  <a:gd name="connsiteY3-58" fmla="*/ 2503589 h 2505302"/>
                  <a:gd name="connsiteX4-59" fmla="*/ 6423 w 2689346"/>
                  <a:gd name="connsiteY4-60" fmla="*/ 1126917 h 2505302"/>
                  <a:gd name="connsiteX0-61" fmla="*/ 19177 w 2702100"/>
                  <a:gd name="connsiteY0-62" fmla="*/ 1312478 h 2690916"/>
                  <a:gd name="connsiteX1-63" fmla="*/ 1541794 w 2702100"/>
                  <a:gd name="connsiteY1-64" fmla="*/ 4818 h 2690916"/>
                  <a:gd name="connsiteX2-65" fmla="*/ 2702100 w 2702100"/>
                  <a:gd name="connsiteY2-66" fmla="*/ 1019180 h 2690916"/>
                  <a:gd name="connsiteX3-67" fmla="*/ 817175 w 2702100"/>
                  <a:gd name="connsiteY3-68" fmla="*/ 2689150 h 2690916"/>
                  <a:gd name="connsiteX4-69" fmla="*/ 19177 w 2702100"/>
                  <a:gd name="connsiteY4-70" fmla="*/ 1312478 h 2690916"/>
                  <a:gd name="connsiteX0-71" fmla="*/ 19177 w 2702100"/>
                  <a:gd name="connsiteY0-72" fmla="*/ 1342536 h 2720974"/>
                  <a:gd name="connsiteX1-73" fmla="*/ 1541794 w 2702100"/>
                  <a:gd name="connsiteY1-74" fmla="*/ 34876 h 2720974"/>
                  <a:gd name="connsiteX2-75" fmla="*/ 2702100 w 2702100"/>
                  <a:gd name="connsiteY2-76" fmla="*/ 1049238 h 2720974"/>
                  <a:gd name="connsiteX3-77" fmla="*/ 817175 w 2702100"/>
                  <a:gd name="connsiteY3-78" fmla="*/ 2719208 h 2720974"/>
                  <a:gd name="connsiteX4-79" fmla="*/ 19177 w 2702100"/>
                  <a:gd name="connsiteY4-80" fmla="*/ 1342536 h 2720974"/>
                  <a:gd name="connsiteX0-81" fmla="*/ 18154 w 2494043"/>
                  <a:gd name="connsiteY0-82" fmla="*/ 1307852 h 2684628"/>
                  <a:gd name="connsiteX1-83" fmla="*/ 1540771 w 2494043"/>
                  <a:gd name="connsiteY1-84" fmla="*/ 192 h 2684628"/>
                  <a:gd name="connsiteX2-85" fmla="*/ 2494043 w 2494043"/>
                  <a:gd name="connsiteY2-86" fmla="*/ 1238841 h 2684628"/>
                  <a:gd name="connsiteX3-87" fmla="*/ 816152 w 2494043"/>
                  <a:gd name="connsiteY3-88" fmla="*/ 2684524 h 2684628"/>
                  <a:gd name="connsiteX4-89" fmla="*/ 18154 w 2494043"/>
                  <a:gd name="connsiteY4-90" fmla="*/ 1307852 h 2684628"/>
                  <a:gd name="connsiteX0-91" fmla="*/ 18154 w 2555249"/>
                  <a:gd name="connsiteY0-92" fmla="*/ 1307871 h 2684647"/>
                  <a:gd name="connsiteX1-93" fmla="*/ 1540771 w 2555249"/>
                  <a:gd name="connsiteY1-94" fmla="*/ 211 h 2684647"/>
                  <a:gd name="connsiteX2-95" fmla="*/ 2494043 w 2555249"/>
                  <a:gd name="connsiteY2-96" fmla="*/ 1238860 h 2684647"/>
                  <a:gd name="connsiteX3-97" fmla="*/ 816152 w 2555249"/>
                  <a:gd name="connsiteY3-98" fmla="*/ 2684543 h 2684647"/>
                  <a:gd name="connsiteX4-99" fmla="*/ 18154 w 2555249"/>
                  <a:gd name="connsiteY4-100" fmla="*/ 1307871 h 2684647"/>
                  <a:gd name="connsiteX0-101" fmla="*/ 18154 w 2494043"/>
                  <a:gd name="connsiteY0-102" fmla="*/ 1307852 h 2684628"/>
                  <a:gd name="connsiteX1-103" fmla="*/ 1540771 w 2494043"/>
                  <a:gd name="connsiteY1-104" fmla="*/ 192 h 2684628"/>
                  <a:gd name="connsiteX2-105" fmla="*/ 2494043 w 2494043"/>
                  <a:gd name="connsiteY2-106" fmla="*/ 1238841 h 2684628"/>
                  <a:gd name="connsiteX3-107" fmla="*/ 816152 w 2494043"/>
                  <a:gd name="connsiteY3-108" fmla="*/ 2684524 h 2684628"/>
                  <a:gd name="connsiteX4-109" fmla="*/ 18154 w 2494043"/>
                  <a:gd name="connsiteY4-110" fmla="*/ 1307852 h 2684628"/>
                  <a:gd name="connsiteX0-111" fmla="*/ 18154 w 2494043"/>
                  <a:gd name="connsiteY0-112" fmla="*/ 1307852 h 2684628"/>
                  <a:gd name="connsiteX1-113" fmla="*/ 1540771 w 2494043"/>
                  <a:gd name="connsiteY1-114" fmla="*/ 192 h 2684628"/>
                  <a:gd name="connsiteX2-115" fmla="*/ 2494043 w 2494043"/>
                  <a:gd name="connsiteY2-116" fmla="*/ 1238841 h 2684628"/>
                  <a:gd name="connsiteX3-117" fmla="*/ 816152 w 2494043"/>
                  <a:gd name="connsiteY3-118" fmla="*/ 2684524 h 2684628"/>
                  <a:gd name="connsiteX4-119" fmla="*/ 18154 w 2494043"/>
                  <a:gd name="connsiteY4-120" fmla="*/ 1307852 h 2684628"/>
                  <a:gd name="connsiteX0-121" fmla="*/ 18154 w 2494043"/>
                  <a:gd name="connsiteY0-122" fmla="*/ 1307852 h 2684628"/>
                  <a:gd name="connsiteX1-123" fmla="*/ 1540771 w 2494043"/>
                  <a:gd name="connsiteY1-124" fmla="*/ 192 h 2684628"/>
                  <a:gd name="connsiteX2-125" fmla="*/ 2494043 w 2494043"/>
                  <a:gd name="connsiteY2-126" fmla="*/ 1238841 h 2684628"/>
                  <a:gd name="connsiteX3-127" fmla="*/ 816152 w 2494043"/>
                  <a:gd name="connsiteY3-128" fmla="*/ 2684524 h 2684628"/>
                  <a:gd name="connsiteX4-129" fmla="*/ 18154 w 2494043"/>
                  <a:gd name="connsiteY4-130" fmla="*/ 1307852 h 2684628"/>
                  <a:gd name="connsiteX0-131" fmla="*/ 18154 w 2494043"/>
                  <a:gd name="connsiteY0-132" fmla="*/ 1357768 h 2734544"/>
                  <a:gd name="connsiteX1-133" fmla="*/ 1540771 w 2494043"/>
                  <a:gd name="connsiteY1-134" fmla="*/ 50108 h 2734544"/>
                  <a:gd name="connsiteX2-135" fmla="*/ 2494043 w 2494043"/>
                  <a:gd name="connsiteY2-136" fmla="*/ 1288757 h 2734544"/>
                  <a:gd name="connsiteX3-137" fmla="*/ 816152 w 2494043"/>
                  <a:gd name="connsiteY3-138" fmla="*/ 2734440 h 2734544"/>
                  <a:gd name="connsiteX4-139" fmla="*/ 18154 w 2494043"/>
                  <a:gd name="connsiteY4-140" fmla="*/ 1357768 h 2734544"/>
                  <a:gd name="connsiteX0-141" fmla="*/ 42842 w 2518731"/>
                  <a:gd name="connsiteY0-142" fmla="*/ 1357768 h 2734579"/>
                  <a:gd name="connsiteX1-143" fmla="*/ 1565459 w 2518731"/>
                  <a:gd name="connsiteY1-144" fmla="*/ 50108 h 2734579"/>
                  <a:gd name="connsiteX2-145" fmla="*/ 2518731 w 2518731"/>
                  <a:gd name="connsiteY2-146" fmla="*/ 1288757 h 2734579"/>
                  <a:gd name="connsiteX3-147" fmla="*/ 840840 w 2518731"/>
                  <a:gd name="connsiteY3-148" fmla="*/ 2734440 h 2734579"/>
                  <a:gd name="connsiteX4-149" fmla="*/ 42842 w 2518731"/>
                  <a:gd name="connsiteY4-150" fmla="*/ 1357768 h 2734579"/>
                  <a:gd name="connsiteX0-151" fmla="*/ 42842 w 2518731"/>
                  <a:gd name="connsiteY0-152" fmla="*/ 1357768 h 2736497"/>
                  <a:gd name="connsiteX1-153" fmla="*/ 1565459 w 2518731"/>
                  <a:gd name="connsiteY1-154" fmla="*/ 50108 h 2736497"/>
                  <a:gd name="connsiteX2-155" fmla="*/ 2518731 w 2518731"/>
                  <a:gd name="connsiteY2-156" fmla="*/ 1288757 h 2736497"/>
                  <a:gd name="connsiteX3-157" fmla="*/ 840840 w 2518731"/>
                  <a:gd name="connsiteY3-158" fmla="*/ 2734440 h 2736497"/>
                  <a:gd name="connsiteX4-159" fmla="*/ 42842 w 2518731"/>
                  <a:gd name="connsiteY4-160" fmla="*/ 1357768 h 2736497"/>
                  <a:gd name="connsiteX0-161" fmla="*/ 42842 w 2591134"/>
                  <a:gd name="connsiteY0-162" fmla="*/ 1356177 h 2734906"/>
                  <a:gd name="connsiteX1-163" fmla="*/ 1565459 w 2591134"/>
                  <a:gd name="connsiteY1-164" fmla="*/ 48517 h 2734906"/>
                  <a:gd name="connsiteX2-165" fmla="*/ 2518731 w 2591134"/>
                  <a:gd name="connsiteY2-166" fmla="*/ 1287166 h 2734906"/>
                  <a:gd name="connsiteX3-167" fmla="*/ 840840 w 2591134"/>
                  <a:gd name="connsiteY3-168" fmla="*/ 2732849 h 2734906"/>
                  <a:gd name="connsiteX4-169" fmla="*/ 42842 w 2591134"/>
                  <a:gd name="connsiteY4-170" fmla="*/ 1356177 h 2734906"/>
                  <a:gd name="connsiteX0-171" fmla="*/ 171291 w 2719583"/>
                  <a:gd name="connsiteY0-172" fmla="*/ 1356177 h 2735164"/>
                  <a:gd name="connsiteX1-173" fmla="*/ 1693908 w 2719583"/>
                  <a:gd name="connsiteY1-174" fmla="*/ 48517 h 2735164"/>
                  <a:gd name="connsiteX2-175" fmla="*/ 2647180 w 2719583"/>
                  <a:gd name="connsiteY2-176" fmla="*/ 1287166 h 2735164"/>
                  <a:gd name="connsiteX3-177" fmla="*/ 969289 w 2719583"/>
                  <a:gd name="connsiteY3-178" fmla="*/ 2732849 h 2735164"/>
                  <a:gd name="connsiteX4-179" fmla="*/ 171291 w 2719583"/>
                  <a:gd name="connsiteY4-180" fmla="*/ 1356177 h 2735164"/>
                  <a:gd name="connsiteX0-181" fmla="*/ 194213 w 2742505"/>
                  <a:gd name="connsiteY0-182" fmla="*/ 1356177 h 2735606"/>
                  <a:gd name="connsiteX1-183" fmla="*/ 1716830 w 2742505"/>
                  <a:gd name="connsiteY1-184" fmla="*/ 48517 h 2735606"/>
                  <a:gd name="connsiteX2-185" fmla="*/ 2670102 w 2742505"/>
                  <a:gd name="connsiteY2-186" fmla="*/ 1287166 h 2735606"/>
                  <a:gd name="connsiteX3-187" fmla="*/ 992211 w 2742505"/>
                  <a:gd name="connsiteY3-188" fmla="*/ 2732849 h 2735606"/>
                  <a:gd name="connsiteX4-189" fmla="*/ 194213 w 2742505"/>
                  <a:gd name="connsiteY4-190" fmla="*/ 1356177 h 2735606"/>
                  <a:gd name="connsiteX0-191" fmla="*/ 194213 w 2742505"/>
                  <a:gd name="connsiteY0-192" fmla="*/ 1356177 h 2742727"/>
                  <a:gd name="connsiteX1-193" fmla="*/ 1716830 w 2742505"/>
                  <a:gd name="connsiteY1-194" fmla="*/ 48517 h 2742727"/>
                  <a:gd name="connsiteX2-195" fmla="*/ 2670102 w 2742505"/>
                  <a:gd name="connsiteY2-196" fmla="*/ 1287166 h 2742727"/>
                  <a:gd name="connsiteX3-197" fmla="*/ 992211 w 2742505"/>
                  <a:gd name="connsiteY3-198" fmla="*/ 2732849 h 2742727"/>
                  <a:gd name="connsiteX4-199" fmla="*/ 194213 w 2742505"/>
                  <a:gd name="connsiteY4-200" fmla="*/ 1356177 h 2742727"/>
                  <a:gd name="connsiteX0-201" fmla="*/ 99036 w 2647328"/>
                  <a:gd name="connsiteY0-202" fmla="*/ 1356177 h 2740075"/>
                  <a:gd name="connsiteX1-203" fmla="*/ 1621653 w 2647328"/>
                  <a:gd name="connsiteY1-204" fmla="*/ 48517 h 2740075"/>
                  <a:gd name="connsiteX2-205" fmla="*/ 2574925 w 2647328"/>
                  <a:gd name="connsiteY2-206" fmla="*/ 1287166 h 2740075"/>
                  <a:gd name="connsiteX3-207" fmla="*/ 897034 w 2647328"/>
                  <a:gd name="connsiteY3-208" fmla="*/ 2732849 h 2740075"/>
                  <a:gd name="connsiteX4-209" fmla="*/ 99036 w 2647328"/>
                  <a:gd name="connsiteY4-210" fmla="*/ 1356177 h 2740075"/>
                  <a:gd name="connsiteX0-211" fmla="*/ 99036 w 2647328"/>
                  <a:gd name="connsiteY0-212" fmla="*/ 1356177 h 2743377"/>
                  <a:gd name="connsiteX1-213" fmla="*/ 1621653 w 2647328"/>
                  <a:gd name="connsiteY1-214" fmla="*/ 48517 h 2743377"/>
                  <a:gd name="connsiteX2-215" fmla="*/ 2574925 w 2647328"/>
                  <a:gd name="connsiteY2-216" fmla="*/ 1287166 h 2743377"/>
                  <a:gd name="connsiteX3-217" fmla="*/ 897034 w 2647328"/>
                  <a:gd name="connsiteY3-218" fmla="*/ 2732849 h 2743377"/>
                  <a:gd name="connsiteX4-219" fmla="*/ 99036 w 2647328"/>
                  <a:gd name="connsiteY4-220" fmla="*/ 1356177 h 2743377"/>
                  <a:gd name="connsiteX0-221" fmla="*/ 99036 w 2782483"/>
                  <a:gd name="connsiteY0-222" fmla="*/ 1349573 h 2736773"/>
                  <a:gd name="connsiteX1-223" fmla="*/ 1621653 w 2782483"/>
                  <a:gd name="connsiteY1-224" fmla="*/ 41913 h 2736773"/>
                  <a:gd name="connsiteX2-225" fmla="*/ 2574925 w 2782483"/>
                  <a:gd name="connsiteY2-226" fmla="*/ 1280562 h 2736773"/>
                  <a:gd name="connsiteX3-227" fmla="*/ 897034 w 2782483"/>
                  <a:gd name="connsiteY3-228" fmla="*/ 2726245 h 2736773"/>
                  <a:gd name="connsiteX4-229" fmla="*/ 99036 w 2782483"/>
                  <a:gd name="connsiteY4-230" fmla="*/ 1349573 h 273677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782483" h="2736773">
                    <a:moveTo>
                      <a:pt x="99036" y="1349573"/>
                    </a:moveTo>
                    <a:cubicBezTo>
                      <a:pt x="-321293" y="714659"/>
                      <a:pt x="674168" y="294955"/>
                      <a:pt x="1621653" y="41913"/>
                    </a:cubicBezTo>
                    <a:cubicBezTo>
                      <a:pt x="2569138" y="-211129"/>
                      <a:pt x="3101378" y="742098"/>
                      <a:pt x="2574925" y="1280562"/>
                    </a:cubicBezTo>
                    <a:cubicBezTo>
                      <a:pt x="2048472" y="1819026"/>
                      <a:pt x="1908106" y="2610877"/>
                      <a:pt x="897034" y="2726245"/>
                    </a:cubicBezTo>
                    <a:cubicBezTo>
                      <a:pt x="-114038" y="2841613"/>
                      <a:pt x="519365" y="1984487"/>
                      <a:pt x="99036" y="1349573"/>
                    </a:cubicBezTo>
                    <a:close/>
                  </a:path>
                </a:pathLst>
              </a:custGeom>
              <a:solidFill>
                <a:srgbClr val="4A5A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 rot="21304276">
                <a:off x="1835265" y="2346549"/>
                <a:ext cx="3137053" cy="2518984"/>
              </a:xfrm>
              <a:custGeom>
                <a:avLst/>
                <a:gdLst>
                  <a:gd name="connsiteX0" fmla="*/ 0 w 3726611"/>
                  <a:gd name="connsiteY0" fmla="*/ 1513626 h 3027251"/>
                  <a:gd name="connsiteX1" fmla="*/ 1863306 w 3726611"/>
                  <a:gd name="connsiteY1" fmla="*/ 0 h 3027251"/>
                  <a:gd name="connsiteX2" fmla="*/ 3726612 w 3726611"/>
                  <a:gd name="connsiteY2" fmla="*/ 1513626 h 3027251"/>
                  <a:gd name="connsiteX3" fmla="*/ 1863306 w 3726611"/>
                  <a:gd name="connsiteY3" fmla="*/ 3027252 h 3027251"/>
                  <a:gd name="connsiteX4" fmla="*/ 0 w 3726611"/>
                  <a:gd name="connsiteY4" fmla="*/ 1513626 h 3027251"/>
                  <a:gd name="connsiteX0-1" fmla="*/ 4622 w 3731234"/>
                  <a:gd name="connsiteY0-2" fmla="*/ 1203076 h 2716702"/>
                  <a:gd name="connsiteX1-3" fmla="*/ 2333755 w 3731234"/>
                  <a:gd name="connsiteY1-4" fmla="*/ 0 h 2716702"/>
                  <a:gd name="connsiteX2-5" fmla="*/ 3731234 w 3731234"/>
                  <a:gd name="connsiteY2-6" fmla="*/ 1203076 h 2716702"/>
                  <a:gd name="connsiteX3-7" fmla="*/ 1867928 w 3731234"/>
                  <a:gd name="connsiteY3-8" fmla="*/ 2716702 h 2716702"/>
                  <a:gd name="connsiteX4-9" fmla="*/ 4622 w 3731234"/>
                  <a:gd name="connsiteY4-10" fmla="*/ 1203076 h 2716702"/>
                  <a:gd name="connsiteX0-11" fmla="*/ 4622 w 3731234"/>
                  <a:gd name="connsiteY0-12" fmla="*/ 1203076 h 2716702"/>
                  <a:gd name="connsiteX1-13" fmla="*/ 2333755 w 3731234"/>
                  <a:gd name="connsiteY1-14" fmla="*/ 0 h 2716702"/>
                  <a:gd name="connsiteX2-15" fmla="*/ 3731234 w 3731234"/>
                  <a:gd name="connsiteY2-16" fmla="*/ 1203076 h 2716702"/>
                  <a:gd name="connsiteX3-17" fmla="*/ 1867928 w 3731234"/>
                  <a:gd name="connsiteY3-18" fmla="*/ 2716702 h 2716702"/>
                  <a:gd name="connsiteX4-19" fmla="*/ 4622 w 3731234"/>
                  <a:gd name="connsiteY4-20" fmla="*/ 1203076 h 2716702"/>
                  <a:gd name="connsiteX0-21" fmla="*/ 4622 w 3731234"/>
                  <a:gd name="connsiteY0-22" fmla="*/ 1203076 h 2716702"/>
                  <a:gd name="connsiteX1-23" fmla="*/ 2333755 w 3731234"/>
                  <a:gd name="connsiteY1-24" fmla="*/ 0 h 2716702"/>
                  <a:gd name="connsiteX2-25" fmla="*/ 3731234 w 3731234"/>
                  <a:gd name="connsiteY2-26" fmla="*/ 1203076 h 2716702"/>
                  <a:gd name="connsiteX3-27" fmla="*/ 1867928 w 3731234"/>
                  <a:gd name="connsiteY3-28" fmla="*/ 2716702 h 2716702"/>
                  <a:gd name="connsiteX4-29" fmla="*/ 4622 w 3731234"/>
                  <a:gd name="connsiteY4-30" fmla="*/ 1203076 h 2716702"/>
                  <a:gd name="connsiteX0-31" fmla="*/ 4622 w 3731234"/>
                  <a:gd name="connsiteY0-32" fmla="*/ 1203076 h 2716702"/>
                  <a:gd name="connsiteX1-33" fmla="*/ 2333755 w 3731234"/>
                  <a:gd name="connsiteY1-34" fmla="*/ 0 h 2716702"/>
                  <a:gd name="connsiteX2-35" fmla="*/ 3731234 w 3731234"/>
                  <a:gd name="connsiteY2-36" fmla="*/ 1203076 h 2716702"/>
                  <a:gd name="connsiteX3-37" fmla="*/ 1867928 w 3731234"/>
                  <a:gd name="connsiteY3-38" fmla="*/ 2716702 h 2716702"/>
                  <a:gd name="connsiteX4-39" fmla="*/ 4622 w 3731234"/>
                  <a:gd name="connsiteY4-40" fmla="*/ 1203076 h 2716702"/>
                  <a:gd name="connsiteX0-41" fmla="*/ 78835 w 3805447"/>
                  <a:gd name="connsiteY0-42" fmla="*/ 1203076 h 2716702"/>
                  <a:gd name="connsiteX1-43" fmla="*/ 2407968 w 3805447"/>
                  <a:gd name="connsiteY1-44" fmla="*/ 0 h 2716702"/>
                  <a:gd name="connsiteX2-45" fmla="*/ 3805447 w 3805447"/>
                  <a:gd name="connsiteY2-46" fmla="*/ 1203076 h 2716702"/>
                  <a:gd name="connsiteX3-47" fmla="*/ 1942141 w 3805447"/>
                  <a:gd name="connsiteY3-48" fmla="*/ 2716702 h 2716702"/>
                  <a:gd name="connsiteX4-49" fmla="*/ 78835 w 3805447"/>
                  <a:gd name="connsiteY4-50" fmla="*/ 1203076 h 2716702"/>
                  <a:gd name="connsiteX0-51" fmla="*/ 258 w 3727162"/>
                  <a:gd name="connsiteY0-52" fmla="*/ 633732 h 2147358"/>
                  <a:gd name="connsiteX1-53" fmla="*/ 1967082 w 3727162"/>
                  <a:gd name="connsiteY1-54" fmla="*/ 0 h 2147358"/>
                  <a:gd name="connsiteX2-55" fmla="*/ 3726870 w 3727162"/>
                  <a:gd name="connsiteY2-56" fmla="*/ 633732 h 2147358"/>
                  <a:gd name="connsiteX3-57" fmla="*/ 1863564 w 3727162"/>
                  <a:gd name="connsiteY3-58" fmla="*/ 2147358 h 2147358"/>
                  <a:gd name="connsiteX4-59" fmla="*/ 258 w 3727162"/>
                  <a:gd name="connsiteY4-60" fmla="*/ 633732 h 2147358"/>
                  <a:gd name="connsiteX0-61" fmla="*/ 258 w 3727396"/>
                  <a:gd name="connsiteY0-62" fmla="*/ 768943 h 2282569"/>
                  <a:gd name="connsiteX1-63" fmla="*/ 1967082 w 3727396"/>
                  <a:gd name="connsiteY1-64" fmla="*/ 135211 h 2282569"/>
                  <a:gd name="connsiteX2-65" fmla="*/ 3726870 w 3727396"/>
                  <a:gd name="connsiteY2-66" fmla="*/ 768943 h 2282569"/>
                  <a:gd name="connsiteX3-67" fmla="*/ 1863564 w 3727396"/>
                  <a:gd name="connsiteY3-68" fmla="*/ 2282569 h 2282569"/>
                  <a:gd name="connsiteX4-69" fmla="*/ 258 w 3727396"/>
                  <a:gd name="connsiteY4-70" fmla="*/ 768943 h 2282569"/>
                  <a:gd name="connsiteX0-71" fmla="*/ 161 w 3002548"/>
                  <a:gd name="connsiteY0-72" fmla="*/ 637657 h 2152719"/>
                  <a:gd name="connsiteX1-73" fmla="*/ 1966985 w 3002548"/>
                  <a:gd name="connsiteY1-74" fmla="*/ 3925 h 2152719"/>
                  <a:gd name="connsiteX2-75" fmla="*/ 3002154 w 3002548"/>
                  <a:gd name="connsiteY2-76" fmla="*/ 896450 h 2152719"/>
                  <a:gd name="connsiteX3-77" fmla="*/ 1863467 w 3002548"/>
                  <a:gd name="connsiteY3-78" fmla="*/ 2151283 h 2152719"/>
                  <a:gd name="connsiteX4-79" fmla="*/ 161 w 3002548"/>
                  <a:gd name="connsiteY4-80" fmla="*/ 637657 h 2152719"/>
                  <a:gd name="connsiteX0-81" fmla="*/ 161 w 3154662"/>
                  <a:gd name="connsiteY0-82" fmla="*/ 637657 h 2153230"/>
                  <a:gd name="connsiteX1-83" fmla="*/ 1966985 w 3154662"/>
                  <a:gd name="connsiteY1-84" fmla="*/ 3925 h 2153230"/>
                  <a:gd name="connsiteX2-85" fmla="*/ 3002154 w 3154662"/>
                  <a:gd name="connsiteY2-86" fmla="*/ 896450 h 2153230"/>
                  <a:gd name="connsiteX3-87" fmla="*/ 1863467 w 3154662"/>
                  <a:gd name="connsiteY3-88" fmla="*/ 2151283 h 2153230"/>
                  <a:gd name="connsiteX4-89" fmla="*/ 161 w 3154662"/>
                  <a:gd name="connsiteY4-90" fmla="*/ 637657 h 2153230"/>
                  <a:gd name="connsiteX0-91" fmla="*/ 167 w 3475512"/>
                  <a:gd name="connsiteY0-92" fmla="*/ 639144 h 2155720"/>
                  <a:gd name="connsiteX1-93" fmla="*/ 1966991 w 3475512"/>
                  <a:gd name="connsiteY1-94" fmla="*/ 5412 h 2155720"/>
                  <a:gd name="connsiteX2-95" fmla="*/ 3347216 w 3475512"/>
                  <a:gd name="connsiteY2-96" fmla="*/ 949695 h 2155720"/>
                  <a:gd name="connsiteX3-97" fmla="*/ 1863473 w 3475512"/>
                  <a:gd name="connsiteY3-98" fmla="*/ 2152770 h 2155720"/>
                  <a:gd name="connsiteX4-99" fmla="*/ 167 w 3475512"/>
                  <a:gd name="connsiteY4-100" fmla="*/ 639144 h 2155720"/>
                  <a:gd name="connsiteX0-101" fmla="*/ 167 w 3370580"/>
                  <a:gd name="connsiteY0-102" fmla="*/ 680189 h 2223659"/>
                  <a:gd name="connsiteX1-103" fmla="*/ 1966991 w 3370580"/>
                  <a:gd name="connsiteY1-104" fmla="*/ 46457 h 2223659"/>
                  <a:gd name="connsiteX2-105" fmla="*/ 3347216 w 3370580"/>
                  <a:gd name="connsiteY2-106" fmla="*/ 990740 h 2223659"/>
                  <a:gd name="connsiteX3-107" fmla="*/ 1863473 w 3370580"/>
                  <a:gd name="connsiteY3-108" fmla="*/ 2193815 h 2223659"/>
                  <a:gd name="connsiteX4-109" fmla="*/ 167 w 3370580"/>
                  <a:gd name="connsiteY4-110" fmla="*/ 680189 h 2223659"/>
                  <a:gd name="connsiteX0-111" fmla="*/ 167 w 3347477"/>
                  <a:gd name="connsiteY0-112" fmla="*/ 638879 h 2034143"/>
                  <a:gd name="connsiteX1-113" fmla="*/ 1966991 w 3347477"/>
                  <a:gd name="connsiteY1-114" fmla="*/ 5147 h 2034143"/>
                  <a:gd name="connsiteX2-115" fmla="*/ 3347216 w 3347477"/>
                  <a:gd name="connsiteY2-116" fmla="*/ 949430 h 2034143"/>
                  <a:gd name="connsiteX3-117" fmla="*/ 1863473 w 3347477"/>
                  <a:gd name="connsiteY3-118" fmla="*/ 2031736 h 2034143"/>
                  <a:gd name="connsiteX4-119" fmla="*/ 167 w 3347477"/>
                  <a:gd name="connsiteY4-120" fmla="*/ 638879 h 2034143"/>
                  <a:gd name="connsiteX0-121" fmla="*/ 167 w 3419973"/>
                  <a:gd name="connsiteY0-122" fmla="*/ 689429 h 2141359"/>
                  <a:gd name="connsiteX1-123" fmla="*/ 1966991 w 3419973"/>
                  <a:gd name="connsiteY1-124" fmla="*/ 55697 h 2141359"/>
                  <a:gd name="connsiteX2-125" fmla="*/ 3347216 w 3419973"/>
                  <a:gd name="connsiteY2-126" fmla="*/ 999980 h 2141359"/>
                  <a:gd name="connsiteX3-127" fmla="*/ 1863473 w 3419973"/>
                  <a:gd name="connsiteY3-128" fmla="*/ 2082286 h 2141359"/>
                  <a:gd name="connsiteX4-129" fmla="*/ 167 w 3419973"/>
                  <a:gd name="connsiteY4-130" fmla="*/ 689429 h 2141359"/>
                  <a:gd name="connsiteX0-131" fmla="*/ 205 w 3124546"/>
                  <a:gd name="connsiteY0-132" fmla="*/ 486137 h 2141901"/>
                  <a:gd name="connsiteX1-133" fmla="*/ 1673731 w 3124546"/>
                  <a:gd name="connsiteY1-134" fmla="*/ 42186 h 2141901"/>
                  <a:gd name="connsiteX2-135" fmla="*/ 3053956 w 3124546"/>
                  <a:gd name="connsiteY2-136" fmla="*/ 986469 h 2141901"/>
                  <a:gd name="connsiteX3-137" fmla="*/ 1570213 w 3124546"/>
                  <a:gd name="connsiteY3-138" fmla="*/ 2068775 h 2141901"/>
                  <a:gd name="connsiteX4-139" fmla="*/ 205 w 3124546"/>
                  <a:gd name="connsiteY4-140" fmla="*/ 486137 h 2141901"/>
                  <a:gd name="connsiteX0-141" fmla="*/ 16406 w 3140747"/>
                  <a:gd name="connsiteY0-142" fmla="*/ 520411 h 2176175"/>
                  <a:gd name="connsiteX1-143" fmla="*/ 1689932 w 3140747"/>
                  <a:gd name="connsiteY1-144" fmla="*/ 76460 h 2176175"/>
                  <a:gd name="connsiteX2-145" fmla="*/ 3070157 w 3140747"/>
                  <a:gd name="connsiteY2-146" fmla="*/ 1020743 h 2176175"/>
                  <a:gd name="connsiteX3-147" fmla="*/ 1586414 w 3140747"/>
                  <a:gd name="connsiteY3-148" fmla="*/ 2103049 h 2176175"/>
                  <a:gd name="connsiteX4-149" fmla="*/ 16406 w 3140747"/>
                  <a:gd name="connsiteY4-150" fmla="*/ 520411 h 2176175"/>
                  <a:gd name="connsiteX0-151" fmla="*/ 12484 w 3136825"/>
                  <a:gd name="connsiteY0-152" fmla="*/ 546134 h 2201898"/>
                  <a:gd name="connsiteX1-153" fmla="*/ 1686010 w 3136825"/>
                  <a:gd name="connsiteY1-154" fmla="*/ 102183 h 2201898"/>
                  <a:gd name="connsiteX2-155" fmla="*/ 3066235 w 3136825"/>
                  <a:gd name="connsiteY2-156" fmla="*/ 1046466 h 2201898"/>
                  <a:gd name="connsiteX3-157" fmla="*/ 1582492 w 3136825"/>
                  <a:gd name="connsiteY3-158" fmla="*/ 2128772 h 2201898"/>
                  <a:gd name="connsiteX4-159" fmla="*/ 12484 w 3136825"/>
                  <a:gd name="connsiteY4-160" fmla="*/ 546134 h 2201898"/>
                  <a:gd name="connsiteX0-161" fmla="*/ 12712 w 3137053"/>
                  <a:gd name="connsiteY0-162" fmla="*/ 546134 h 2380683"/>
                  <a:gd name="connsiteX1-163" fmla="*/ 1686238 w 3137053"/>
                  <a:gd name="connsiteY1-164" fmla="*/ 102183 h 2380683"/>
                  <a:gd name="connsiteX2-165" fmla="*/ 3066463 w 3137053"/>
                  <a:gd name="connsiteY2-166" fmla="*/ 1046466 h 2380683"/>
                  <a:gd name="connsiteX3-167" fmla="*/ 1582720 w 3137053"/>
                  <a:gd name="connsiteY3-168" fmla="*/ 2128772 h 2380683"/>
                  <a:gd name="connsiteX4-169" fmla="*/ 12712 w 3137053"/>
                  <a:gd name="connsiteY4-170" fmla="*/ 546134 h 238068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137053" h="2380683">
                    <a:moveTo>
                      <a:pt x="12712" y="546134"/>
                    </a:moveTo>
                    <a:cubicBezTo>
                      <a:pt x="160856" y="-222032"/>
                      <a:pt x="1177279" y="18794"/>
                      <a:pt x="1686238" y="102183"/>
                    </a:cubicBezTo>
                    <a:cubicBezTo>
                      <a:pt x="2195197" y="185572"/>
                      <a:pt x="3446026" y="-378227"/>
                      <a:pt x="3066463" y="1046466"/>
                    </a:cubicBezTo>
                    <a:cubicBezTo>
                      <a:pt x="2686900" y="2471159"/>
                      <a:pt x="2116063" y="2614497"/>
                      <a:pt x="1582720" y="2128772"/>
                    </a:cubicBezTo>
                    <a:cubicBezTo>
                      <a:pt x="1049377" y="1643047"/>
                      <a:pt x="-135432" y="1314300"/>
                      <a:pt x="12712" y="546134"/>
                    </a:cubicBezTo>
                    <a:close/>
                  </a:path>
                </a:pathLst>
              </a:custGeom>
              <a:noFill/>
              <a:ln w="25400">
                <a:solidFill>
                  <a:srgbClr val="B6A06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2481157" y="3824379"/>
              <a:ext cx="10060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600">
                  <a:solidFill>
                    <a:schemeClr val="bg1"/>
                  </a:solidFill>
                  <a:effectLst>
                    <a:outerShdw blurRad="25400" dist="25400" dir="2700000" algn="tl">
                      <a:srgbClr val="000000">
                        <a:alpha val="34000"/>
                      </a:srgbClr>
                    </a:outerShdw>
                  </a:effectLst>
                  <a:latin typeface="字魂45号-冰宇雅宋" panose="00000500000000000000" pitchFamily="2" charset="-122"/>
                  <a:ea typeface="字魂45号-冰宇雅宋" panose="00000500000000000000" pitchFamily="2" charset="-122"/>
                </a:rPr>
                <a:t>PART</a:t>
              </a:r>
              <a:endParaRPr lang="zh-CN" altLang="en-US" sz="1600">
                <a:solidFill>
                  <a:schemeClr val="bg1"/>
                </a:solidFill>
                <a:effectLst>
                  <a:outerShdw blurRad="25400" dist="25400" dir="2700000" algn="tl">
                    <a:srgbClr val="000000">
                      <a:alpha val="34000"/>
                    </a:srgbClr>
                  </a:outerShdw>
                </a:effectLst>
                <a:latin typeface="字魂45号-冰宇雅宋" panose="00000500000000000000" pitchFamily="2" charset="-122"/>
                <a:ea typeface="字魂45号-冰宇雅宋" panose="00000500000000000000" pitchFamily="2" charset="-122"/>
              </a:endParaRPr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5168900" y="2794000"/>
            <a:ext cx="6350000" cy="127000"/>
          </a:xfrm>
          <a:prstGeom prst="rect">
            <a:avLst/>
          </a:prstGeom>
        </p:spPr>
        <p:txBody>
          <a:bodyPr wrap="square" rtlCol="0" anchor="t"/>
          <a:lstStyle/>
          <a:p>
            <a:pPr algn="l" fontAlgn="t">
              <a:defRPr/>
            </a:pPr>
            <a:r>
              <a:rPr lang="en-US" sz="5200" b="1">
                <a:solidFill>
                  <a:srgbClr val="424242"/>
                </a:solidFill>
                <a:ea typeface="微软雅黑" panose="020B0503020204020204" charset="-122"/>
              </a:rPr>
              <a:t>水资源的现状和挑战</a:t>
            </a:r>
            <a:endParaRPr lang="en-US" sz="1100"/>
          </a:p>
        </p:txBody>
      </p:sp>
      <p:sp>
        <p:nvSpPr>
          <p:cNvPr id="3" name="TextBox 3"/>
          <p:cNvSpPr txBox="1"/>
          <p:nvPr/>
        </p:nvSpPr>
        <p:spPr>
          <a:xfrm>
            <a:off x="2324100" y="2984500"/>
            <a:ext cx="1981200" cy="127000"/>
          </a:xfrm>
          <a:prstGeom prst="rect">
            <a:avLst/>
          </a:prstGeom>
        </p:spPr>
        <p:txBody>
          <a:bodyPr wrap="square" rtlCol="0" anchor="t"/>
          <a:lstStyle/>
          <a:p>
            <a:pPr algn="ctr" fontAlgn="t">
              <a:defRPr/>
            </a:pPr>
            <a:r>
              <a:rPr lang="en-US" sz="5300" b="1">
                <a:solidFill>
                  <a:srgbClr val="FFFFFF"/>
                </a:solidFill>
                <a:latin typeface="微软雅黑" panose="020B0503020204020204" charset="-122"/>
              </a:rPr>
              <a:t>2</a:t>
            </a:r>
            <a:endParaRPr lang="en-US" sz="110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654249" y="621466"/>
            <a:ext cx="129120" cy="611648"/>
          </a:xfrm>
          <a:prstGeom prst="rect">
            <a:avLst/>
          </a:prstGeom>
          <a:solidFill>
            <a:srgbClr val="4A5A6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"/>
          <p:cNvSpPr/>
          <p:nvPr/>
        </p:nvSpPr>
        <p:spPr>
          <a:xfrm flipH="1">
            <a:off x="9822595" y="1"/>
            <a:ext cx="2369401" cy="2110636"/>
          </a:xfrm>
          <a:custGeom>
            <a:avLst/>
            <a:gdLst>
              <a:gd name="connsiteX0" fmla="*/ 0 w 3753853"/>
              <a:gd name="connsiteY0" fmla="*/ 0 h 2053389"/>
              <a:gd name="connsiteX1" fmla="*/ 3753853 w 3753853"/>
              <a:gd name="connsiteY1" fmla="*/ 0 h 2053389"/>
              <a:gd name="connsiteX2" fmla="*/ 3753853 w 3753853"/>
              <a:gd name="connsiteY2" fmla="*/ 2053389 h 2053389"/>
              <a:gd name="connsiteX3" fmla="*/ 0 w 3753853"/>
              <a:gd name="connsiteY3" fmla="*/ 2053389 h 2053389"/>
              <a:gd name="connsiteX4" fmla="*/ 0 w 3753853"/>
              <a:gd name="connsiteY4" fmla="*/ 0 h 2053389"/>
              <a:gd name="connsiteX0-1" fmla="*/ 0 w 3753853"/>
              <a:gd name="connsiteY0-2" fmla="*/ 0 h 2053389"/>
              <a:gd name="connsiteX1-3" fmla="*/ 3753853 w 3753853"/>
              <a:gd name="connsiteY1-4" fmla="*/ 0 h 2053389"/>
              <a:gd name="connsiteX2-5" fmla="*/ 1636296 w 3753853"/>
              <a:gd name="connsiteY2-6" fmla="*/ 1427747 h 2053389"/>
              <a:gd name="connsiteX3-7" fmla="*/ 0 w 3753853"/>
              <a:gd name="connsiteY3-8" fmla="*/ 2053389 h 2053389"/>
              <a:gd name="connsiteX4-9" fmla="*/ 0 w 3753853"/>
              <a:gd name="connsiteY4-10" fmla="*/ 0 h 2053389"/>
              <a:gd name="connsiteX0-11" fmla="*/ 0 w 3753853"/>
              <a:gd name="connsiteY0-12" fmla="*/ 0 h 2053389"/>
              <a:gd name="connsiteX1-13" fmla="*/ 3753853 w 3753853"/>
              <a:gd name="connsiteY1-14" fmla="*/ 0 h 2053389"/>
              <a:gd name="connsiteX2-15" fmla="*/ 1732548 w 3753853"/>
              <a:gd name="connsiteY2-16" fmla="*/ 1636294 h 2053389"/>
              <a:gd name="connsiteX3-17" fmla="*/ 0 w 3753853"/>
              <a:gd name="connsiteY3-18" fmla="*/ 2053389 h 2053389"/>
              <a:gd name="connsiteX4-19" fmla="*/ 0 w 3753853"/>
              <a:gd name="connsiteY4-20" fmla="*/ 0 h 2053389"/>
              <a:gd name="connsiteX0-21" fmla="*/ 0 w 3786846"/>
              <a:gd name="connsiteY0-22" fmla="*/ 0 h 2151400"/>
              <a:gd name="connsiteX1-23" fmla="*/ 3753853 w 3786846"/>
              <a:gd name="connsiteY1-24" fmla="*/ 0 h 2151400"/>
              <a:gd name="connsiteX2-25" fmla="*/ 1732548 w 3786846"/>
              <a:gd name="connsiteY2-26" fmla="*/ 1636294 h 2151400"/>
              <a:gd name="connsiteX3-27" fmla="*/ 0 w 3786846"/>
              <a:gd name="connsiteY3-28" fmla="*/ 2053389 h 2151400"/>
              <a:gd name="connsiteX4-29" fmla="*/ 0 w 3786846"/>
              <a:gd name="connsiteY4-30" fmla="*/ 0 h 2151400"/>
              <a:gd name="connsiteX0-31" fmla="*/ 0 w 3786846"/>
              <a:gd name="connsiteY0-32" fmla="*/ 0 h 2136160"/>
              <a:gd name="connsiteX1-33" fmla="*/ 3753853 w 3786846"/>
              <a:gd name="connsiteY1-34" fmla="*/ 0 h 2136160"/>
              <a:gd name="connsiteX2-35" fmla="*/ 1732548 w 3786846"/>
              <a:gd name="connsiteY2-36" fmla="*/ 1523999 h 2136160"/>
              <a:gd name="connsiteX3-37" fmla="*/ 0 w 3786846"/>
              <a:gd name="connsiteY3-38" fmla="*/ 2053389 h 2136160"/>
              <a:gd name="connsiteX4-39" fmla="*/ 0 w 3786846"/>
              <a:gd name="connsiteY4-40" fmla="*/ 0 h 2136160"/>
              <a:gd name="connsiteX0-41" fmla="*/ 0 w 3796873"/>
              <a:gd name="connsiteY0-42" fmla="*/ 0 h 2130908"/>
              <a:gd name="connsiteX1-43" fmla="*/ 3753853 w 3796873"/>
              <a:gd name="connsiteY1-44" fmla="*/ 0 h 2130908"/>
              <a:gd name="connsiteX2-45" fmla="*/ 2180456 w 3796873"/>
              <a:gd name="connsiteY2-46" fmla="*/ 1475873 h 2130908"/>
              <a:gd name="connsiteX3-47" fmla="*/ 0 w 3796873"/>
              <a:gd name="connsiteY3-48" fmla="*/ 2053389 h 2130908"/>
              <a:gd name="connsiteX4-49" fmla="*/ 0 w 3796873"/>
              <a:gd name="connsiteY4-50" fmla="*/ 0 h 2130908"/>
              <a:gd name="connsiteX0-51" fmla="*/ 0 w 3770628"/>
              <a:gd name="connsiteY0-52" fmla="*/ 0 h 2130908"/>
              <a:gd name="connsiteX1-53" fmla="*/ 3753853 w 3770628"/>
              <a:gd name="connsiteY1-54" fmla="*/ 0 h 2130908"/>
              <a:gd name="connsiteX2-55" fmla="*/ 2180456 w 3770628"/>
              <a:gd name="connsiteY2-56" fmla="*/ 1475873 h 2130908"/>
              <a:gd name="connsiteX3-57" fmla="*/ 0 w 3770628"/>
              <a:gd name="connsiteY3-58" fmla="*/ 2053389 h 2130908"/>
              <a:gd name="connsiteX4-59" fmla="*/ 0 w 3770628"/>
              <a:gd name="connsiteY4-60" fmla="*/ 0 h 2130908"/>
              <a:gd name="connsiteX0-61" fmla="*/ 0 w 3766998"/>
              <a:gd name="connsiteY0-62" fmla="*/ 0 h 2106720"/>
              <a:gd name="connsiteX1-63" fmla="*/ 3753853 w 3766998"/>
              <a:gd name="connsiteY1-64" fmla="*/ 0 h 2106720"/>
              <a:gd name="connsiteX2-65" fmla="*/ 1834346 w 3766998"/>
              <a:gd name="connsiteY2-66" fmla="*/ 1138989 h 2106720"/>
              <a:gd name="connsiteX3-67" fmla="*/ 0 w 3766998"/>
              <a:gd name="connsiteY3-68" fmla="*/ 2053389 h 2106720"/>
              <a:gd name="connsiteX4-69" fmla="*/ 0 w 3766998"/>
              <a:gd name="connsiteY4-70" fmla="*/ 0 h 2106720"/>
              <a:gd name="connsiteX0-71" fmla="*/ 0 w 3769087"/>
              <a:gd name="connsiteY0-72" fmla="*/ 0 h 2099412"/>
              <a:gd name="connsiteX1-73" fmla="*/ 3753853 w 3769087"/>
              <a:gd name="connsiteY1-74" fmla="*/ 0 h 2099412"/>
              <a:gd name="connsiteX2-75" fmla="*/ 1834346 w 3769087"/>
              <a:gd name="connsiteY2-76" fmla="*/ 1138989 h 2099412"/>
              <a:gd name="connsiteX3-77" fmla="*/ 0 w 3769087"/>
              <a:gd name="connsiteY3-78" fmla="*/ 2053389 h 2099412"/>
              <a:gd name="connsiteX4-79" fmla="*/ 0 w 3769087"/>
              <a:gd name="connsiteY4-80" fmla="*/ 0 h 2099412"/>
              <a:gd name="connsiteX0-81" fmla="*/ 0 w 3769087"/>
              <a:gd name="connsiteY0-82" fmla="*/ 0 h 2053389"/>
              <a:gd name="connsiteX1-83" fmla="*/ 3753853 w 3769087"/>
              <a:gd name="connsiteY1-84" fmla="*/ 0 h 2053389"/>
              <a:gd name="connsiteX2-85" fmla="*/ 1834346 w 3769087"/>
              <a:gd name="connsiteY2-86" fmla="*/ 1138989 h 2053389"/>
              <a:gd name="connsiteX3-87" fmla="*/ 0 w 3769087"/>
              <a:gd name="connsiteY3-88" fmla="*/ 2053389 h 2053389"/>
              <a:gd name="connsiteX4-89" fmla="*/ 0 w 3769087"/>
              <a:gd name="connsiteY4-90" fmla="*/ 0 h 2053389"/>
              <a:gd name="connsiteX0-91" fmla="*/ 0 w 3769087"/>
              <a:gd name="connsiteY0-92" fmla="*/ 0 h 2053389"/>
              <a:gd name="connsiteX1-93" fmla="*/ 3753853 w 3769087"/>
              <a:gd name="connsiteY1-94" fmla="*/ 0 h 2053389"/>
              <a:gd name="connsiteX2-95" fmla="*/ 1834346 w 3769087"/>
              <a:gd name="connsiteY2-96" fmla="*/ 1138989 h 2053389"/>
              <a:gd name="connsiteX3-97" fmla="*/ 0 w 3769087"/>
              <a:gd name="connsiteY3-98" fmla="*/ 2053389 h 2053389"/>
              <a:gd name="connsiteX4-99" fmla="*/ 0 w 3769087"/>
              <a:gd name="connsiteY4-100" fmla="*/ 0 h 2053389"/>
              <a:gd name="connsiteX0-101" fmla="*/ 0 w 3766801"/>
              <a:gd name="connsiteY0-102" fmla="*/ 0 h 2053389"/>
              <a:gd name="connsiteX1-103" fmla="*/ 3753853 w 3766801"/>
              <a:gd name="connsiteY1-104" fmla="*/ 0 h 2053389"/>
              <a:gd name="connsiteX2-105" fmla="*/ 1590130 w 3766801"/>
              <a:gd name="connsiteY2-106" fmla="*/ 1007701 h 2053389"/>
              <a:gd name="connsiteX3-107" fmla="*/ 0 w 3766801"/>
              <a:gd name="connsiteY3-108" fmla="*/ 2053389 h 2053389"/>
              <a:gd name="connsiteX4-109" fmla="*/ 0 w 3766801"/>
              <a:gd name="connsiteY4-110" fmla="*/ 0 h 2053389"/>
              <a:gd name="connsiteX0-111" fmla="*/ 0 w 3766801"/>
              <a:gd name="connsiteY0-112" fmla="*/ 0 h 2053889"/>
              <a:gd name="connsiteX1-113" fmla="*/ 3753853 w 3766801"/>
              <a:gd name="connsiteY1-114" fmla="*/ 0 h 2053889"/>
              <a:gd name="connsiteX2-115" fmla="*/ 1590130 w 3766801"/>
              <a:gd name="connsiteY2-116" fmla="*/ 1007701 h 2053889"/>
              <a:gd name="connsiteX3-117" fmla="*/ 0 w 3766801"/>
              <a:gd name="connsiteY3-118" fmla="*/ 2053389 h 2053889"/>
              <a:gd name="connsiteX4-119" fmla="*/ 0 w 3766801"/>
              <a:gd name="connsiteY4-120" fmla="*/ 0 h 2053889"/>
              <a:gd name="connsiteX0-121" fmla="*/ 0 w 3766801"/>
              <a:gd name="connsiteY0-122" fmla="*/ 0 h 2053983"/>
              <a:gd name="connsiteX1-123" fmla="*/ 3753853 w 3766801"/>
              <a:gd name="connsiteY1-124" fmla="*/ 0 h 2053983"/>
              <a:gd name="connsiteX2-125" fmla="*/ 1590130 w 3766801"/>
              <a:gd name="connsiteY2-126" fmla="*/ 1007701 h 2053983"/>
              <a:gd name="connsiteX3-127" fmla="*/ 0 w 3766801"/>
              <a:gd name="connsiteY3-128" fmla="*/ 2053389 h 2053983"/>
              <a:gd name="connsiteX4-129" fmla="*/ 0 w 3766801"/>
              <a:gd name="connsiteY4-130" fmla="*/ 0 h 2053983"/>
              <a:gd name="connsiteX0-131" fmla="*/ 0 w 3766801"/>
              <a:gd name="connsiteY0-132" fmla="*/ 0 h 2054018"/>
              <a:gd name="connsiteX1-133" fmla="*/ 3753853 w 3766801"/>
              <a:gd name="connsiteY1-134" fmla="*/ 0 h 2054018"/>
              <a:gd name="connsiteX2-135" fmla="*/ 1590130 w 3766801"/>
              <a:gd name="connsiteY2-136" fmla="*/ 1051464 h 2054018"/>
              <a:gd name="connsiteX3-137" fmla="*/ 0 w 3766801"/>
              <a:gd name="connsiteY3-138" fmla="*/ 2053389 h 2054018"/>
              <a:gd name="connsiteX4-139" fmla="*/ 0 w 3766801"/>
              <a:gd name="connsiteY4-140" fmla="*/ 0 h 2054018"/>
              <a:gd name="connsiteX0-141" fmla="*/ 0 w 3780302"/>
              <a:gd name="connsiteY0-142" fmla="*/ 0 h 2054018"/>
              <a:gd name="connsiteX1-143" fmla="*/ 3753853 w 3780302"/>
              <a:gd name="connsiteY1-144" fmla="*/ 0 h 2054018"/>
              <a:gd name="connsiteX2-145" fmla="*/ 1590130 w 3780302"/>
              <a:gd name="connsiteY2-146" fmla="*/ 1051464 h 2054018"/>
              <a:gd name="connsiteX3-147" fmla="*/ 0 w 3780302"/>
              <a:gd name="connsiteY3-148" fmla="*/ 2053389 h 2054018"/>
              <a:gd name="connsiteX4-149" fmla="*/ 0 w 3780302"/>
              <a:gd name="connsiteY4-150" fmla="*/ 0 h 2054018"/>
              <a:gd name="connsiteX0-151" fmla="*/ 0 w 3785980"/>
              <a:gd name="connsiteY0-152" fmla="*/ 0 h 2053994"/>
              <a:gd name="connsiteX1-153" fmla="*/ 3753853 w 3785980"/>
              <a:gd name="connsiteY1-154" fmla="*/ 0 h 2053994"/>
              <a:gd name="connsiteX2-155" fmla="*/ 1590130 w 3785980"/>
              <a:gd name="connsiteY2-156" fmla="*/ 1051464 h 2053994"/>
              <a:gd name="connsiteX3-157" fmla="*/ 0 w 3785980"/>
              <a:gd name="connsiteY3-158" fmla="*/ 2053389 h 2053994"/>
              <a:gd name="connsiteX4-159" fmla="*/ 0 w 3785980"/>
              <a:gd name="connsiteY4-160" fmla="*/ 0 h 2053994"/>
              <a:gd name="connsiteX0-161" fmla="*/ 0 w 3794924"/>
              <a:gd name="connsiteY0-162" fmla="*/ 0 h 2053961"/>
              <a:gd name="connsiteX1-163" fmla="*/ 3753853 w 3794924"/>
              <a:gd name="connsiteY1-164" fmla="*/ 0 h 2053961"/>
              <a:gd name="connsiteX2-165" fmla="*/ 1956456 w 3794924"/>
              <a:gd name="connsiteY2-166" fmla="*/ 1007700 h 2053961"/>
              <a:gd name="connsiteX3-167" fmla="*/ 0 w 3794924"/>
              <a:gd name="connsiteY3-168" fmla="*/ 2053389 h 2053961"/>
              <a:gd name="connsiteX4-169" fmla="*/ 0 w 3794924"/>
              <a:gd name="connsiteY4-170" fmla="*/ 0 h 2053961"/>
              <a:gd name="connsiteX0-171" fmla="*/ 0 w 3799761"/>
              <a:gd name="connsiteY0-172" fmla="*/ 0 h 2053961"/>
              <a:gd name="connsiteX1-173" fmla="*/ 3753853 w 3799761"/>
              <a:gd name="connsiteY1-174" fmla="*/ 0 h 2053961"/>
              <a:gd name="connsiteX2-175" fmla="*/ 1956456 w 3799761"/>
              <a:gd name="connsiteY2-176" fmla="*/ 1007700 h 2053961"/>
              <a:gd name="connsiteX3-177" fmla="*/ 0 w 3799761"/>
              <a:gd name="connsiteY3-178" fmla="*/ 2053389 h 2053961"/>
              <a:gd name="connsiteX4-179" fmla="*/ 0 w 3799761"/>
              <a:gd name="connsiteY4-180" fmla="*/ 0 h 2053961"/>
              <a:gd name="connsiteX0-181" fmla="*/ 0 w 3860192"/>
              <a:gd name="connsiteY0-182" fmla="*/ 0 h 2053961"/>
              <a:gd name="connsiteX1-183" fmla="*/ 3753853 w 3860192"/>
              <a:gd name="connsiteY1-184" fmla="*/ 0 h 2053961"/>
              <a:gd name="connsiteX2-185" fmla="*/ 1956456 w 3860192"/>
              <a:gd name="connsiteY2-186" fmla="*/ 1007700 h 2053961"/>
              <a:gd name="connsiteX3-187" fmla="*/ 0 w 3860192"/>
              <a:gd name="connsiteY3-188" fmla="*/ 2053389 h 2053961"/>
              <a:gd name="connsiteX4-189" fmla="*/ 0 w 3860192"/>
              <a:gd name="connsiteY4-190" fmla="*/ 0 h 205396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860191" h="2053961">
                <a:moveTo>
                  <a:pt x="0" y="0"/>
                </a:moveTo>
                <a:lnTo>
                  <a:pt x="3753853" y="0"/>
                </a:lnTo>
                <a:cubicBezTo>
                  <a:pt x="4214248" y="408647"/>
                  <a:pt x="3099115" y="725232"/>
                  <a:pt x="1956456" y="1007700"/>
                </a:cubicBezTo>
                <a:cubicBezTo>
                  <a:pt x="813797" y="1290168"/>
                  <a:pt x="1591567" y="2078202"/>
                  <a:pt x="0" y="2053389"/>
                </a:cubicBezTo>
                <a:lnTo>
                  <a:pt x="0" y="0"/>
                </a:lnTo>
                <a:close/>
              </a:path>
            </a:pathLst>
          </a:custGeom>
          <a:solidFill>
            <a:srgbClr val="4A5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8883190" y="1"/>
            <a:ext cx="2181565" cy="554635"/>
          </a:xfrm>
          <a:custGeom>
            <a:avLst/>
            <a:gdLst>
              <a:gd name="connsiteX0" fmla="*/ 0 w 3290651"/>
              <a:gd name="connsiteY0" fmla="*/ 0 h 1069975"/>
              <a:gd name="connsiteX1" fmla="*/ 3290651 w 3290651"/>
              <a:gd name="connsiteY1" fmla="*/ 0 h 1069975"/>
              <a:gd name="connsiteX2" fmla="*/ 3290651 w 3290651"/>
              <a:gd name="connsiteY2" fmla="*/ 1069975 h 1069975"/>
              <a:gd name="connsiteX3" fmla="*/ 0 w 3290651"/>
              <a:gd name="connsiteY3" fmla="*/ 1069975 h 1069975"/>
              <a:gd name="connsiteX4" fmla="*/ 0 w 3290651"/>
              <a:gd name="connsiteY4" fmla="*/ 0 h 1069975"/>
              <a:gd name="connsiteX0-1" fmla="*/ 0 w 3290651"/>
              <a:gd name="connsiteY0-2" fmla="*/ 0 h 1069975"/>
              <a:gd name="connsiteX1-3" fmla="*/ 3290651 w 3290651"/>
              <a:gd name="connsiteY1-4" fmla="*/ 0 h 1069975"/>
              <a:gd name="connsiteX2-5" fmla="*/ 3290651 w 3290651"/>
              <a:gd name="connsiteY2-6" fmla="*/ 1069975 h 1069975"/>
              <a:gd name="connsiteX3-7" fmla="*/ 0 w 3290651"/>
              <a:gd name="connsiteY3-8" fmla="*/ 0 h 1069975"/>
              <a:gd name="connsiteX0-9" fmla="*/ 0 w 3290651"/>
              <a:gd name="connsiteY0-10" fmla="*/ 0 h 905083"/>
              <a:gd name="connsiteX1-11" fmla="*/ 3290651 w 3290651"/>
              <a:gd name="connsiteY1-12" fmla="*/ 0 h 905083"/>
              <a:gd name="connsiteX2-13" fmla="*/ 1866586 w 3290651"/>
              <a:gd name="connsiteY2-14" fmla="*/ 905083 h 905083"/>
              <a:gd name="connsiteX3-15" fmla="*/ 0 w 3290651"/>
              <a:gd name="connsiteY3-16" fmla="*/ 0 h 905083"/>
              <a:gd name="connsiteX0-17" fmla="*/ 24447 w 3366265"/>
              <a:gd name="connsiteY0-18" fmla="*/ 0 h 905083"/>
              <a:gd name="connsiteX1-19" fmla="*/ 3315098 w 3366265"/>
              <a:gd name="connsiteY1-20" fmla="*/ 0 h 905083"/>
              <a:gd name="connsiteX2-21" fmla="*/ 1891033 w 3366265"/>
              <a:gd name="connsiteY2-22" fmla="*/ 905083 h 905083"/>
              <a:gd name="connsiteX3-23" fmla="*/ 24447 w 3366265"/>
              <a:gd name="connsiteY3-24" fmla="*/ 0 h 905083"/>
              <a:gd name="connsiteX0-25" fmla="*/ 24447 w 3315098"/>
              <a:gd name="connsiteY0-26" fmla="*/ 0 h 905083"/>
              <a:gd name="connsiteX1-27" fmla="*/ 3315098 w 3315098"/>
              <a:gd name="connsiteY1-28" fmla="*/ 0 h 905083"/>
              <a:gd name="connsiteX2-29" fmla="*/ 1891033 w 3315098"/>
              <a:gd name="connsiteY2-30" fmla="*/ 905083 h 905083"/>
              <a:gd name="connsiteX3-31" fmla="*/ 24447 w 3315098"/>
              <a:gd name="connsiteY3-32" fmla="*/ 0 h 905083"/>
              <a:gd name="connsiteX0-33" fmla="*/ 10359 w 3301010"/>
              <a:gd name="connsiteY0-34" fmla="*/ 0 h 905083"/>
              <a:gd name="connsiteX1-35" fmla="*/ 3301010 w 3301010"/>
              <a:gd name="connsiteY1-36" fmla="*/ 0 h 905083"/>
              <a:gd name="connsiteX2-37" fmla="*/ 1876945 w 3301010"/>
              <a:gd name="connsiteY2-38" fmla="*/ 905083 h 905083"/>
              <a:gd name="connsiteX3-39" fmla="*/ 10359 w 3301010"/>
              <a:gd name="connsiteY3-40" fmla="*/ 0 h 905083"/>
              <a:gd name="connsiteX0-41" fmla="*/ 11811 w 3302462"/>
              <a:gd name="connsiteY0-42" fmla="*/ 0 h 755181"/>
              <a:gd name="connsiteX1-43" fmla="*/ 3302462 w 3302462"/>
              <a:gd name="connsiteY1-44" fmla="*/ 0 h 755181"/>
              <a:gd name="connsiteX2-45" fmla="*/ 1683525 w 3302462"/>
              <a:gd name="connsiteY2-46" fmla="*/ 755181 h 755181"/>
              <a:gd name="connsiteX3-47" fmla="*/ 11811 w 3302462"/>
              <a:gd name="connsiteY3-48" fmla="*/ 0 h 755181"/>
              <a:gd name="connsiteX0-49" fmla="*/ 0 w 3290651"/>
              <a:gd name="connsiteY0-50" fmla="*/ 0 h 760227"/>
              <a:gd name="connsiteX1-51" fmla="*/ 3290651 w 3290651"/>
              <a:gd name="connsiteY1-52" fmla="*/ 0 h 760227"/>
              <a:gd name="connsiteX2-53" fmla="*/ 1671714 w 3290651"/>
              <a:gd name="connsiteY2-54" fmla="*/ 755181 h 760227"/>
              <a:gd name="connsiteX3-55" fmla="*/ 0 w 3290651"/>
              <a:gd name="connsiteY3-56" fmla="*/ 0 h 760227"/>
              <a:gd name="connsiteX0-57" fmla="*/ 0 w 3290651"/>
              <a:gd name="connsiteY0-58" fmla="*/ 0 h 811121"/>
              <a:gd name="connsiteX1-59" fmla="*/ 3290651 w 3290651"/>
              <a:gd name="connsiteY1-60" fmla="*/ 0 h 811121"/>
              <a:gd name="connsiteX2-61" fmla="*/ 1671714 w 3290651"/>
              <a:gd name="connsiteY2-62" fmla="*/ 755181 h 811121"/>
              <a:gd name="connsiteX3-63" fmla="*/ 0 w 3290651"/>
              <a:gd name="connsiteY3-64" fmla="*/ 0 h 811121"/>
              <a:gd name="connsiteX0-65" fmla="*/ 0 w 3290651"/>
              <a:gd name="connsiteY0-66" fmla="*/ 0 h 759581"/>
              <a:gd name="connsiteX1-67" fmla="*/ 3290651 w 3290651"/>
              <a:gd name="connsiteY1-68" fmla="*/ 0 h 759581"/>
              <a:gd name="connsiteX2-69" fmla="*/ 1701694 w 3290651"/>
              <a:gd name="connsiteY2-70" fmla="*/ 695221 h 759581"/>
              <a:gd name="connsiteX3-71" fmla="*/ 0 w 3290651"/>
              <a:gd name="connsiteY3-72" fmla="*/ 0 h 759581"/>
              <a:gd name="connsiteX0-73" fmla="*/ 0 w 3290651"/>
              <a:gd name="connsiteY0-74" fmla="*/ 0 h 791522"/>
              <a:gd name="connsiteX1-75" fmla="*/ 3290651 w 3290651"/>
              <a:gd name="connsiteY1-76" fmla="*/ 0 h 791522"/>
              <a:gd name="connsiteX2-77" fmla="*/ 1701694 w 3290651"/>
              <a:gd name="connsiteY2-78" fmla="*/ 695221 h 791522"/>
              <a:gd name="connsiteX3-79" fmla="*/ 0 w 3290651"/>
              <a:gd name="connsiteY3-80" fmla="*/ 0 h 7915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290651" h="791522">
                <a:moveTo>
                  <a:pt x="0" y="0"/>
                </a:moveTo>
                <a:lnTo>
                  <a:pt x="3290651" y="0"/>
                </a:lnTo>
                <a:cubicBezTo>
                  <a:pt x="3152044" y="735463"/>
                  <a:pt x="2295107" y="935064"/>
                  <a:pt x="1701694" y="695221"/>
                </a:cubicBezTo>
                <a:cubicBezTo>
                  <a:pt x="1108281" y="455378"/>
                  <a:pt x="92440" y="870375"/>
                  <a:pt x="0" y="0"/>
                </a:cubicBezTo>
                <a:close/>
              </a:path>
            </a:pathLst>
          </a:custGeom>
          <a:solidFill>
            <a:srgbClr val="C1C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-1" y="4961788"/>
            <a:ext cx="3546065" cy="1911202"/>
          </a:xfrm>
          <a:custGeom>
            <a:avLst/>
            <a:gdLst>
              <a:gd name="connsiteX0" fmla="*/ 0 w 3132944"/>
              <a:gd name="connsiteY0" fmla="*/ 0 h 1875229"/>
              <a:gd name="connsiteX1" fmla="*/ 3132944 w 3132944"/>
              <a:gd name="connsiteY1" fmla="*/ 0 h 1875229"/>
              <a:gd name="connsiteX2" fmla="*/ 3132944 w 3132944"/>
              <a:gd name="connsiteY2" fmla="*/ 1875229 h 1875229"/>
              <a:gd name="connsiteX3" fmla="*/ 0 w 3132944"/>
              <a:gd name="connsiteY3" fmla="*/ 1875229 h 1875229"/>
              <a:gd name="connsiteX4" fmla="*/ 0 w 3132944"/>
              <a:gd name="connsiteY4" fmla="*/ 0 h 1875229"/>
              <a:gd name="connsiteX0-1" fmla="*/ 0 w 3132944"/>
              <a:gd name="connsiteY0-2" fmla="*/ 0 h 1875229"/>
              <a:gd name="connsiteX1-3" fmla="*/ 1514006 w 3132944"/>
              <a:gd name="connsiteY1-4" fmla="*/ 869430 h 1875229"/>
              <a:gd name="connsiteX2-5" fmla="*/ 3132944 w 3132944"/>
              <a:gd name="connsiteY2-6" fmla="*/ 1875229 h 1875229"/>
              <a:gd name="connsiteX3-7" fmla="*/ 0 w 3132944"/>
              <a:gd name="connsiteY3-8" fmla="*/ 1875229 h 1875229"/>
              <a:gd name="connsiteX4-9" fmla="*/ 0 w 3132944"/>
              <a:gd name="connsiteY4-10" fmla="*/ 0 h 1875229"/>
              <a:gd name="connsiteX0-11" fmla="*/ 0 w 3164072"/>
              <a:gd name="connsiteY0-12" fmla="*/ 24834 h 1900063"/>
              <a:gd name="connsiteX1-13" fmla="*/ 1514006 w 3164072"/>
              <a:gd name="connsiteY1-14" fmla="*/ 894264 h 1900063"/>
              <a:gd name="connsiteX2-15" fmla="*/ 3132944 w 3164072"/>
              <a:gd name="connsiteY2-16" fmla="*/ 1900063 h 1900063"/>
              <a:gd name="connsiteX3-17" fmla="*/ 0 w 3164072"/>
              <a:gd name="connsiteY3-18" fmla="*/ 1900063 h 1900063"/>
              <a:gd name="connsiteX4-19" fmla="*/ 0 w 3164072"/>
              <a:gd name="connsiteY4-20" fmla="*/ 24834 h 1900063"/>
              <a:gd name="connsiteX0-21" fmla="*/ 0 w 3170599"/>
              <a:gd name="connsiteY0-22" fmla="*/ 24834 h 1900063"/>
              <a:gd name="connsiteX1-23" fmla="*/ 1783829 w 3170599"/>
              <a:gd name="connsiteY1-24" fmla="*/ 894264 h 1900063"/>
              <a:gd name="connsiteX2-25" fmla="*/ 3132944 w 3170599"/>
              <a:gd name="connsiteY2-26" fmla="*/ 1900063 h 1900063"/>
              <a:gd name="connsiteX3-27" fmla="*/ 0 w 3170599"/>
              <a:gd name="connsiteY3-28" fmla="*/ 1900063 h 1900063"/>
              <a:gd name="connsiteX4-29" fmla="*/ 0 w 3170599"/>
              <a:gd name="connsiteY4-30" fmla="*/ 24834 h 1900063"/>
              <a:gd name="connsiteX0-31" fmla="*/ 0 w 3166449"/>
              <a:gd name="connsiteY0-32" fmla="*/ 27589 h 1902818"/>
              <a:gd name="connsiteX1-33" fmla="*/ 1783829 w 3166449"/>
              <a:gd name="connsiteY1-34" fmla="*/ 897019 h 1902818"/>
              <a:gd name="connsiteX2-35" fmla="*/ 3132944 w 3166449"/>
              <a:gd name="connsiteY2-36" fmla="*/ 1902818 h 1902818"/>
              <a:gd name="connsiteX3-37" fmla="*/ 0 w 3166449"/>
              <a:gd name="connsiteY3-38" fmla="*/ 1902818 h 1902818"/>
              <a:gd name="connsiteX4-39" fmla="*/ 0 w 3166449"/>
              <a:gd name="connsiteY4-40" fmla="*/ 27589 h 1902818"/>
              <a:gd name="connsiteX0-41" fmla="*/ 0 w 3165464"/>
              <a:gd name="connsiteY0-42" fmla="*/ 38589 h 1913818"/>
              <a:gd name="connsiteX1-43" fmla="*/ 1783829 w 3165464"/>
              <a:gd name="connsiteY1-44" fmla="*/ 908019 h 1913818"/>
              <a:gd name="connsiteX2-45" fmla="*/ 3132944 w 3165464"/>
              <a:gd name="connsiteY2-46" fmla="*/ 1913818 h 1913818"/>
              <a:gd name="connsiteX3-47" fmla="*/ 0 w 3165464"/>
              <a:gd name="connsiteY3-48" fmla="*/ 1913818 h 1913818"/>
              <a:gd name="connsiteX4-49" fmla="*/ 0 w 3165464"/>
              <a:gd name="connsiteY4-50" fmla="*/ 38589 h 1913818"/>
              <a:gd name="connsiteX0-51" fmla="*/ 0 w 3132944"/>
              <a:gd name="connsiteY0-52" fmla="*/ 38589 h 1913818"/>
              <a:gd name="connsiteX1-53" fmla="*/ 1783829 w 3132944"/>
              <a:gd name="connsiteY1-54" fmla="*/ 908019 h 1913818"/>
              <a:gd name="connsiteX2-55" fmla="*/ 3132944 w 3132944"/>
              <a:gd name="connsiteY2-56" fmla="*/ 1913818 h 1913818"/>
              <a:gd name="connsiteX3-57" fmla="*/ 0 w 3132944"/>
              <a:gd name="connsiteY3-58" fmla="*/ 1913818 h 1913818"/>
              <a:gd name="connsiteX4-59" fmla="*/ 0 w 3132944"/>
              <a:gd name="connsiteY4-60" fmla="*/ 38589 h 1913818"/>
              <a:gd name="connsiteX0-61" fmla="*/ 0 w 3132944"/>
              <a:gd name="connsiteY0-62" fmla="*/ 33444 h 1908673"/>
              <a:gd name="connsiteX1-63" fmla="*/ 1364105 w 3132944"/>
              <a:gd name="connsiteY1-64" fmla="*/ 992815 h 1908673"/>
              <a:gd name="connsiteX2-65" fmla="*/ 3132944 w 3132944"/>
              <a:gd name="connsiteY2-66" fmla="*/ 1908673 h 1908673"/>
              <a:gd name="connsiteX3-67" fmla="*/ 0 w 3132944"/>
              <a:gd name="connsiteY3-68" fmla="*/ 1908673 h 1908673"/>
              <a:gd name="connsiteX4-69" fmla="*/ 0 w 3132944"/>
              <a:gd name="connsiteY4-70" fmla="*/ 33444 h 1908673"/>
              <a:gd name="connsiteX0-71" fmla="*/ 0 w 3132944"/>
              <a:gd name="connsiteY0-72" fmla="*/ 50730 h 1925959"/>
              <a:gd name="connsiteX1-73" fmla="*/ 1364105 w 3132944"/>
              <a:gd name="connsiteY1-74" fmla="*/ 1010101 h 1925959"/>
              <a:gd name="connsiteX2-75" fmla="*/ 3132944 w 3132944"/>
              <a:gd name="connsiteY2-76" fmla="*/ 1925959 h 1925959"/>
              <a:gd name="connsiteX3-77" fmla="*/ 0 w 3132944"/>
              <a:gd name="connsiteY3-78" fmla="*/ 1925959 h 1925959"/>
              <a:gd name="connsiteX4-79" fmla="*/ 0 w 3132944"/>
              <a:gd name="connsiteY4-80" fmla="*/ 50730 h 19259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132944" h="1925959">
                <a:moveTo>
                  <a:pt x="0" y="50730"/>
                </a:moveTo>
                <a:cubicBezTo>
                  <a:pt x="252334" y="-116903"/>
                  <a:pt x="1141750" y="112948"/>
                  <a:pt x="1364105" y="1010101"/>
                </a:cubicBezTo>
                <a:cubicBezTo>
                  <a:pt x="1586460" y="1907254"/>
                  <a:pt x="3130445" y="1293631"/>
                  <a:pt x="3132944" y="1925959"/>
                </a:cubicBezTo>
                <a:lnTo>
                  <a:pt x="0" y="1925959"/>
                </a:lnTo>
                <a:lnTo>
                  <a:pt x="0" y="50730"/>
                </a:lnTo>
                <a:close/>
              </a:path>
            </a:pathLst>
          </a:custGeom>
          <a:solidFill>
            <a:srgbClr val="C1CB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25"/>
          <p:cNvSpPr/>
          <p:nvPr/>
        </p:nvSpPr>
        <p:spPr>
          <a:xfrm flipH="1">
            <a:off x="2411614" y="6289446"/>
            <a:ext cx="1512626" cy="755586"/>
          </a:xfrm>
          <a:custGeom>
            <a:avLst/>
            <a:gdLst>
              <a:gd name="connsiteX0" fmla="*/ 0 w 854439"/>
              <a:gd name="connsiteY0" fmla="*/ 0 h 509666"/>
              <a:gd name="connsiteX1" fmla="*/ 854439 w 854439"/>
              <a:gd name="connsiteY1" fmla="*/ 0 h 509666"/>
              <a:gd name="connsiteX2" fmla="*/ 854439 w 854439"/>
              <a:gd name="connsiteY2" fmla="*/ 509666 h 509666"/>
              <a:gd name="connsiteX3" fmla="*/ 0 w 854439"/>
              <a:gd name="connsiteY3" fmla="*/ 509666 h 509666"/>
              <a:gd name="connsiteX4" fmla="*/ 0 w 854439"/>
              <a:gd name="connsiteY4" fmla="*/ 0 h 509666"/>
              <a:gd name="connsiteX0-1" fmla="*/ 0 w 961244"/>
              <a:gd name="connsiteY0-2" fmla="*/ 63708 h 573374"/>
              <a:gd name="connsiteX1-3" fmla="*/ 854439 w 961244"/>
              <a:gd name="connsiteY1-4" fmla="*/ 63708 h 573374"/>
              <a:gd name="connsiteX2-5" fmla="*/ 854439 w 961244"/>
              <a:gd name="connsiteY2-6" fmla="*/ 573374 h 573374"/>
              <a:gd name="connsiteX3-7" fmla="*/ 0 w 961244"/>
              <a:gd name="connsiteY3-8" fmla="*/ 573374 h 573374"/>
              <a:gd name="connsiteX4-9" fmla="*/ 0 w 961244"/>
              <a:gd name="connsiteY4-10" fmla="*/ 63708 h 573374"/>
              <a:gd name="connsiteX0-11" fmla="*/ 106805 w 1068049"/>
              <a:gd name="connsiteY0-12" fmla="*/ 63708 h 573374"/>
              <a:gd name="connsiteX1-13" fmla="*/ 961244 w 1068049"/>
              <a:gd name="connsiteY1-14" fmla="*/ 63708 h 573374"/>
              <a:gd name="connsiteX2-15" fmla="*/ 961244 w 1068049"/>
              <a:gd name="connsiteY2-16" fmla="*/ 573374 h 573374"/>
              <a:gd name="connsiteX3-17" fmla="*/ 106805 w 1068049"/>
              <a:gd name="connsiteY3-18" fmla="*/ 573374 h 573374"/>
              <a:gd name="connsiteX4-19" fmla="*/ 106805 w 1068049"/>
              <a:gd name="connsiteY4-20" fmla="*/ 63708 h 573374"/>
              <a:gd name="connsiteX0-21" fmla="*/ 296724 w 987896"/>
              <a:gd name="connsiteY0-22" fmla="*/ 39978 h 624595"/>
              <a:gd name="connsiteX1-23" fmla="*/ 896331 w 987896"/>
              <a:gd name="connsiteY1-24" fmla="*/ 114929 h 624595"/>
              <a:gd name="connsiteX2-25" fmla="*/ 896331 w 987896"/>
              <a:gd name="connsiteY2-26" fmla="*/ 624595 h 624595"/>
              <a:gd name="connsiteX3-27" fmla="*/ 41892 w 987896"/>
              <a:gd name="connsiteY3-28" fmla="*/ 624595 h 624595"/>
              <a:gd name="connsiteX4-29" fmla="*/ 296724 w 987896"/>
              <a:gd name="connsiteY4-30" fmla="*/ 39978 h 624595"/>
              <a:gd name="connsiteX0-31" fmla="*/ 315102 w 1006274"/>
              <a:gd name="connsiteY0-32" fmla="*/ 46639 h 631256"/>
              <a:gd name="connsiteX1-33" fmla="*/ 914709 w 1006274"/>
              <a:gd name="connsiteY1-34" fmla="*/ 121590 h 631256"/>
              <a:gd name="connsiteX2-35" fmla="*/ 914709 w 1006274"/>
              <a:gd name="connsiteY2-36" fmla="*/ 631256 h 631256"/>
              <a:gd name="connsiteX3-37" fmla="*/ 60270 w 1006274"/>
              <a:gd name="connsiteY3-38" fmla="*/ 631256 h 631256"/>
              <a:gd name="connsiteX4-39" fmla="*/ 315102 w 1006274"/>
              <a:gd name="connsiteY4-40" fmla="*/ 46639 h 631256"/>
              <a:gd name="connsiteX0-41" fmla="*/ 298841 w 1063520"/>
              <a:gd name="connsiteY0-42" fmla="*/ 65012 h 649629"/>
              <a:gd name="connsiteX1-43" fmla="*/ 1018369 w 1063520"/>
              <a:gd name="connsiteY1-44" fmla="*/ 80002 h 649629"/>
              <a:gd name="connsiteX2-45" fmla="*/ 898448 w 1063520"/>
              <a:gd name="connsiteY2-46" fmla="*/ 649629 h 649629"/>
              <a:gd name="connsiteX3-47" fmla="*/ 44009 w 1063520"/>
              <a:gd name="connsiteY3-48" fmla="*/ 649629 h 649629"/>
              <a:gd name="connsiteX4-49" fmla="*/ 298841 w 1063520"/>
              <a:gd name="connsiteY4-50" fmla="*/ 65012 h 649629"/>
              <a:gd name="connsiteX0-51" fmla="*/ 298841 w 1063521"/>
              <a:gd name="connsiteY0-52" fmla="*/ 170294 h 590019"/>
              <a:gd name="connsiteX1-53" fmla="*/ 1018369 w 1063521"/>
              <a:gd name="connsiteY1-54" fmla="*/ 20392 h 590019"/>
              <a:gd name="connsiteX2-55" fmla="*/ 898448 w 1063521"/>
              <a:gd name="connsiteY2-56" fmla="*/ 590019 h 590019"/>
              <a:gd name="connsiteX3-57" fmla="*/ 44009 w 1063521"/>
              <a:gd name="connsiteY3-58" fmla="*/ 590019 h 590019"/>
              <a:gd name="connsiteX4-59" fmla="*/ 298841 w 1063521"/>
              <a:gd name="connsiteY4-60" fmla="*/ 170294 h 590019"/>
              <a:gd name="connsiteX0-61" fmla="*/ 318783 w 1083463"/>
              <a:gd name="connsiteY0-62" fmla="*/ 173652 h 593377"/>
              <a:gd name="connsiteX1-63" fmla="*/ 1038311 w 1083463"/>
              <a:gd name="connsiteY1-64" fmla="*/ 23750 h 593377"/>
              <a:gd name="connsiteX2-65" fmla="*/ 918390 w 1083463"/>
              <a:gd name="connsiteY2-66" fmla="*/ 593377 h 593377"/>
              <a:gd name="connsiteX3-67" fmla="*/ 63951 w 1083463"/>
              <a:gd name="connsiteY3-68" fmla="*/ 593377 h 593377"/>
              <a:gd name="connsiteX4-69" fmla="*/ 318783 w 1083463"/>
              <a:gd name="connsiteY4-70" fmla="*/ 173652 h 593377"/>
              <a:gd name="connsiteX0-71" fmla="*/ 419200 w 1055106"/>
              <a:gd name="connsiteY0-72" fmla="*/ 150777 h 600482"/>
              <a:gd name="connsiteX1-73" fmla="*/ 1018807 w 1055106"/>
              <a:gd name="connsiteY1-74" fmla="*/ 30855 h 600482"/>
              <a:gd name="connsiteX2-75" fmla="*/ 898886 w 1055106"/>
              <a:gd name="connsiteY2-76" fmla="*/ 600482 h 600482"/>
              <a:gd name="connsiteX3-77" fmla="*/ 44447 w 1055106"/>
              <a:gd name="connsiteY3-78" fmla="*/ 600482 h 600482"/>
              <a:gd name="connsiteX4-79" fmla="*/ 419200 w 1055106"/>
              <a:gd name="connsiteY4-80" fmla="*/ 150777 h 600482"/>
              <a:gd name="connsiteX0-81" fmla="*/ 406187 w 960053"/>
              <a:gd name="connsiteY0-82" fmla="*/ 186358 h 636063"/>
              <a:gd name="connsiteX1-83" fmla="*/ 855892 w 960053"/>
              <a:gd name="connsiteY1-84" fmla="*/ 21465 h 636063"/>
              <a:gd name="connsiteX2-85" fmla="*/ 885873 w 960053"/>
              <a:gd name="connsiteY2-86" fmla="*/ 636063 h 636063"/>
              <a:gd name="connsiteX3-87" fmla="*/ 31434 w 960053"/>
              <a:gd name="connsiteY3-88" fmla="*/ 636063 h 636063"/>
              <a:gd name="connsiteX4-89" fmla="*/ 406187 w 960053"/>
              <a:gd name="connsiteY4-90" fmla="*/ 186358 h 636063"/>
              <a:gd name="connsiteX0-91" fmla="*/ 406187 w 1034576"/>
              <a:gd name="connsiteY0-92" fmla="*/ 170626 h 620331"/>
              <a:gd name="connsiteX1-93" fmla="*/ 855892 w 1034576"/>
              <a:gd name="connsiteY1-94" fmla="*/ 5733 h 620331"/>
              <a:gd name="connsiteX2-95" fmla="*/ 885873 w 1034576"/>
              <a:gd name="connsiteY2-96" fmla="*/ 620331 h 620331"/>
              <a:gd name="connsiteX3-97" fmla="*/ 31434 w 1034576"/>
              <a:gd name="connsiteY3-98" fmla="*/ 620331 h 620331"/>
              <a:gd name="connsiteX4-99" fmla="*/ 406187 w 1034576"/>
              <a:gd name="connsiteY4-100" fmla="*/ 170626 h 620331"/>
              <a:gd name="connsiteX0-101" fmla="*/ 350546 w 967101"/>
              <a:gd name="connsiteY0-102" fmla="*/ 224936 h 629670"/>
              <a:gd name="connsiteX1-103" fmla="*/ 860212 w 967101"/>
              <a:gd name="connsiteY1-104" fmla="*/ 15072 h 629670"/>
              <a:gd name="connsiteX2-105" fmla="*/ 890193 w 967101"/>
              <a:gd name="connsiteY2-106" fmla="*/ 629670 h 629670"/>
              <a:gd name="connsiteX3-107" fmla="*/ 35754 w 967101"/>
              <a:gd name="connsiteY3-108" fmla="*/ 629670 h 629670"/>
              <a:gd name="connsiteX4-109" fmla="*/ 350546 w 967101"/>
              <a:gd name="connsiteY4-110" fmla="*/ 224936 h 629670"/>
              <a:gd name="connsiteX0-111" fmla="*/ 364088 w 980643"/>
              <a:gd name="connsiteY0-112" fmla="*/ 221957 h 626691"/>
              <a:gd name="connsiteX1-113" fmla="*/ 873754 w 980643"/>
              <a:gd name="connsiteY1-114" fmla="*/ 12093 h 626691"/>
              <a:gd name="connsiteX2-115" fmla="*/ 903735 w 980643"/>
              <a:gd name="connsiteY2-116" fmla="*/ 626691 h 626691"/>
              <a:gd name="connsiteX3-117" fmla="*/ 49296 w 980643"/>
              <a:gd name="connsiteY3-118" fmla="*/ 626691 h 626691"/>
              <a:gd name="connsiteX4-119" fmla="*/ 364088 w 980643"/>
              <a:gd name="connsiteY4-120" fmla="*/ 221957 h 626691"/>
              <a:gd name="connsiteX0-121" fmla="*/ 364088 w 1026594"/>
              <a:gd name="connsiteY0-122" fmla="*/ 211707 h 616441"/>
              <a:gd name="connsiteX1-123" fmla="*/ 873754 w 1026594"/>
              <a:gd name="connsiteY1-124" fmla="*/ 1843 h 616441"/>
              <a:gd name="connsiteX2-125" fmla="*/ 903735 w 1026594"/>
              <a:gd name="connsiteY2-126" fmla="*/ 616441 h 616441"/>
              <a:gd name="connsiteX3-127" fmla="*/ 49296 w 1026594"/>
              <a:gd name="connsiteY3-128" fmla="*/ 616441 h 616441"/>
              <a:gd name="connsiteX4-129" fmla="*/ 364088 w 1026594"/>
              <a:gd name="connsiteY4-130" fmla="*/ 211707 h 616441"/>
              <a:gd name="connsiteX0-131" fmla="*/ 351722 w 1068721"/>
              <a:gd name="connsiteY0-132" fmla="*/ 178070 h 582804"/>
              <a:gd name="connsiteX1-133" fmla="*/ 951329 w 1068721"/>
              <a:gd name="connsiteY1-134" fmla="*/ 3181 h 582804"/>
              <a:gd name="connsiteX2-135" fmla="*/ 891369 w 1068721"/>
              <a:gd name="connsiteY2-136" fmla="*/ 582804 h 582804"/>
              <a:gd name="connsiteX3-137" fmla="*/ 36930 w 1068721"/>
              <a:gd name="connsiteY3-138" fmla="*/ 582804 h 582804"/>
              <a:gd name="connsiteX4-139" fmla="*/ 351722 w 1068721"/>
              <a:gd name="connsiteY4-140" fmla="*/ 178070 h 582804"/>
              <a:gd name="connsiteX0-141" fmla="*/ 351722 w 1187927"/>
              <a:gd name="connsiteY0-142" fmla="*/ 175103 h 579837"/>
              <a:gd name="connsiteX1-143" fmla="*/ 951329 w 1187927"/>
              <a:gd name="connsiteY1-144" fmla="*/ 214 h 579837"/>
              <a:gd name="connsiteX2-145" fmla="*/ 891369 w 1187927"/>
              <a:gd name="connsiteY2-146" fmla="*/ 579837 h 579837"/>
              <a:gd name="connsiteX3-147" fmla="*/ 36930 w 1187927"/>
              <a:gd name="connsiteY3-148" fmla="*/ 579837 h 579837"/>
              <a:gd name="connsiteX4-149" fmla="*/ 351722 w 1187927"/>
              <a:gd name="connsiteY4-150" fmla="*/ 175103 h 579837"/>
              <a:gd name="connsiteX0-151" fmla="*/ 209153 w 1044326"/>
              <a:gd name="connsiteY0-152" fmla="*/ 162946 h 602655"/>
              <a:gd name="connsiteX1-153" fmla="*/ 973652 w 1044326"/>
              <a:gd name="connsiteY1-154" fmla="*/ 23032 h 602655"/>
              <a:gd name="connsiteX2-155" fmla="*/ 913692 w 1044326"/>
              <a:gd name="connsiteY2-156" fmla="*/ 602655 h 602655"/>
              <a:gd name="connsiteX3-157" fmla="*/ 59253 w 1044326"/>
              <a:gd name="connsiteY3-158" fmla="*/ 602655 h 602655"/>
              <a:gd name="connsiteX4-159" fmla="*/ 209153 w 1044326"/>
              <a:gd name="connsiteY4-160" fmla="*/ 162946 h 602655"/>
              <a:gd name="connsiteX0-161" fmla="*/ 209153 w 1103121"/>
              <a:gd name="connsiteY0-162" fmla="*/ 162946 h 602655"/>
              <a:gd name="connsiteX1-163" fmla="*/ 973652 w 1103121"/>
              <a:gd name="connsiteY1-164" fmla="*/ 23032 h 602655"/>
              <a:gd name="connsiteX2-165" fmla="*/ 913692 w 1103121"/>
              <a:gd name="connsiteY2-166" fmla="*/ 602655 h 602655"/>
              <a:gd name="connsiteX3-167" fmla="*/ 59253 w 1103121"/>
              <a:gd name="connsiteY3-168" fmla="*/ 602655 h 602655"/>
              <a:gd name="connsiteX4-169" fmla="*/ 209153 w 1103121"/>
              <a:gd name="connsiteY4-170" fmla="*/ 162946 h 602655"/>
              <a:gd name="connsiteX0-171" fmla="*/ 155731 w 1049699"/>
              <a:gd name="connsiteY0-172" fmla="*/ 162946 h 602655"/>
              <a:gd name="connsiteX1-173" fmla="*/ 920230 w 1049699"/>
              <a:gd name="connsiteY1-174" fmla="*/ 23032 h 602655"/>
              <a:gd name="connsiteX2-175" fmla="*/ 860270 w 1049699"/>
              <a:gd name="connsiteY2-176" fmla="*/ 602655 h 602655"/>
              <a:gd name="connsiteX3-177" fmla="*/ 5831 w 1049699"/>
              <a:gd name="connsiteY3-178" fmla="*/ 602655 h 602655"/>
              <a:gd name="connsiteX4-179" fmla="*/ 155731 w 1049699"/>
              <a:gd name="connsiteY4-180" fmla="*/ 162946 h 602655"/>
              <a:gd name="connsiteX0-181" fmla="*/ 325671 w 973868"/>
              <a:gd name="connsiteY0-182" fmla="*/ 97948 h 628416"/>
              <a:gd name="connsiteX1-183" fmla="*/ 915549 w 973868"/>
              <a:gd name="connsiteY1-184" fmla="*/ 48793 h 628416"/>
              <a:gd name="connsiteX2-185" fmla="*/ 855589 w 973868"/>
              <a:gd name="connsiteY2-186" fmla="*/ 628416 h 628416"/>
              <a:gd name="connsiteX3-187" fmla="*/ 1150 w 973868"/>
              <a:gd name="connsiteY3-188" fmla="*/ 628416 h 628416"/>
              <a:gd name="connsiteX4-189" fmla="*/ 325671 w 973868"/>
              <a:gd name="connsiteY4-190" fmla="*/ 97948 h 628416"/>
              <a:gd name="connsiteX0-191" fmla="*/ 325769 w 973966"/>
              <a:gd name="connsiteY0-192" fmla="*/ 84392 h 614860"/>
              <a:gd name="connsiteX1-193" fmla="*/ 915647 w 973966"/>
              <a:gd name="connsiteY1-194" fmla="*/ 35237 h 614860"/>
              <a:gd name="connsiteX2-195" fmla="*/ 855687 w 973966"/>
              <a:gd name="connsiteY2-196" fmla="*/ 614860 h 614860"/>
              <a:gd name="connsiteX3-197" fmla="*/ 1248 w 973966"/>
              <a:gd name="connsiteY3-198" fmla="*/ 614860 h 614860"/>
              <a:gd name="connsiteX4-199" fmla="*/ 325769 w 973966"/>
              <a:gd name="connsiteY4-200" fmla="*/ 84392 h 614860"/>
              <a:gd name="connsiteX0-201" fmla="*/ 325606 w 937334"/>
              <a:gd name="connsiteY0-202" fmla="*/ 171068 h 701536"/>
              <a:gd name="connsiteX1-203" fmla="*/ 840647 w 937334"/>
              <a:gd name="connsiteY1-204" fmla="*/ 31153 h 701536"/>
              <a:gd name="connsiteX2-205" fmla="*/ 855524 w 937334"/>
              <a:gd name="connsiteY2-206" fmla="*/ 701536 h 701536"/>
              <a:gd name="connsiteX3-207" fmla="*/ 1085 w 937334"/>
              <a:gd name="connsiteY3-208" fmla="*/ 701536 h 701536"/>
              <a:gd name="connsiteX4-209" fmla="*/ 325606 w 937334"/>
              <a:gd name="connsiteY4-210" fmla="*/ 171068 h 701536"/>
              <a:gd name="connsiteX0-211" fmla="*/ 7 w 936256"/>
              <a:gd name="connsiteY0-212" fmla="*/ 670383 h 670383"/>
              <a:gd name="connsiteX1-213" fmla="*/ 839569 w 936256"/>
              <a:gd name="connsiteY1-214" fmla="*/ 0 h 670383"/>
              <a:gd name="connsiteX2-215" fmla="*/ 854446 w 936256"/>
              <a:gd name="connsiteY2-216" fmla="*/ 670383 h 670383"/>
              <a:gd name="connsiteX3-217" fmla="*/ 7 w 936256"/>
              <a:gd name="connsiteY3-218" fmla="*/ 670383 h 670383"/>
              <a:gd name="connsiteX0-219" fmla="*/ 44 w 936293"/>
              <a:gd name="connsiteY0-220" fmla="*/ 670383 h 867944"/>
              <a:gd name="connsiteX1-221" fmla="*/ 839606 w 936293"/>
              <a:gd name="connsiteY1-222" fmla="*/ 0 h 867944"/>
              <a:gd name="connsiteX2-223" fmla="*/ 854483 w 936293"/>
              <a:gd name="connsiteY2-224" fmla="*/ 670383 h 867944"/>
              <a:gd name="connsiteX3-225" fmla="*/ 44 w 936293"/>
              <a:gd name="connsiteY3-226" fmla="*/ 670383 h 867944"/>
              <a:gd name="connsiteX0-227" fmla="*/ 44 w 936293"/>
              <a:gd name="connsiteY0-228" fmla="*/ 670383 h 867944"/>
              <a:gd name="connsiteX1-229" fmla="*/ 839606 w 936293"/>
              <a:gd name="connsiteY1-230" fmla="*/ 0 h 867944"/>
              <a:gd name="connsiteX2-231" fmla="*/ 854483 w 936293"/>
              <a:gd name="connsiteY2-232" fmla="*/ 670383 h 867944"/>
              <a:gd name="connsiteX3-233" fmla="*/ 44 w 936293"/>
              <a:gd name="connsiteY3-234" fmla="*/ 670383 h 867944"/>
              <a:gd name="connsiteX0-235" fmla="*/ 9 w 936258"/>
              <a:gd name="connsiteY0-236" fmla="*/ 670383 h 847776"/>
              <a:gd name="connsiteX1-237" fmla="*/ 839571 w 936258"/>
              <a:gd name="connsiteY1-238" fmla="*/ 0 h 847776"/>
              <a:gd name="connsiteX2-239" fmla="*/ 854448 w 936258"/>
              <a:gd name="connsiteY2-240" fmla="*/ 670383 h 847776"/>
              <a:gd name="connsiteX3-241" fmla="*/ 9 w 936258"/>
              <a:gd name="connsiteY3-242" fmla="*/ 670383 h 847776"/>
              <a:gd name="connsiteX0-243" fmla="*/ 9 w 936258"/>
              <a:gd name="connsiteY0-244" fmla="*/ 670383 h 847776"/>
              <a:gd name="connsiteX1-245" fmla="*/ 839571 w 936258"/>
              <a:gd name="connsiteY1-246" fmla="*/ 0 h 847776"/>
              <a:gd name="connsiteX2-247" fmla="*/ 854448 w 936258"/>
              <a:gd name="connsiteY2-248" fmla="*/ 670383 h 847776"/>
              <a:gd name="connsiteX3-249" fmla="*/ 9 w 936258"/>
              <a:gd name="connsiteY3-250" fmla="*/ 670383 h 847776"/>
              <a:gd name="connsiteX0-251" fmla="*/ 9 w 936258"/>
              <a:gd name="connsiteY0-252" fmla="*/ 670415 h 847808"/>
              <a:gd name="connsiteX1-253" fmla="*/ 839571 w 936258"/>
              <a:gd name="connsiteY1-254" fmla="*/ 32 h 847808"/>
              <a:gd name="connsiteX2-255" fmla="*/ 854448 w 936258"/>
              <a:gd name="connsiteY2-256" fmla="*/ 670415 h 847808"/>
              <a:gd name="connsiteX3-257" fmla="*/ 9 w 936258"/>
              <a:gd name="connsiteY3-258" fmla="*/ 670415 h 847808"/>
              <a:gd name="connsiteX0-259" fmla="*/ 8 w 936257"/>
              <a:gd name="connsiteY0-260" fmla="*/ 700630 h 878023"/>
              <a:gd name="connsiteX1-261" fmla="*/ 839570 w 936257"/>
              <a:gd name="connsiteY1-262" fmla="*/ 30247 h 878023"/>
              <a:gd name="connsiteX2-263" fmla="*/ 854447 w 936257"/>
              <a:gd name="connsiteY2-264" fmla="*/ 700630 h 878023"/>
              <a:gd name="connsiteX3-265" fmla="*/ 8 w 936257"/>
              <a:gd name="connsiteY3-266" fmla="*/ 700630 h 878023"/>
              <a:gd name="connsiteX0-267" fmla="*/ 9 w 980742"/>
              <a:gd name="connsiteY0-268" fmla="*/ 712762 h 890155"/>
              <a:gd name="connsiteX1-269" fmla="*/ 839571 w 980742"/>
              <a:gd name="connsiteY1-270" fmla="*/ 42379 h 890155"/>
              <a:gd name="connsiteX2-271" fmla="*/ 854448 w 980742"/>
              <a:gd name="connsiteY2-272" fmla="*/ 712762 h 890155"/>
              <a:gd name="connsiteX3-273" fmla="*/ 9 w 980742"/>
              <a:gd name="connsiteY3-274" fmla="*/ 712762 h 890155"/>
              <a:gd name="connsiteX0-275" fmla="*/ 11 w 1032123"/>
              <a:gd name="connsiteY0-276" fmla="*/ 694910 h 872303"/>
              <a:gd name="connsiteX1-277" fmla="*/ 839573 w 1032123"/>
              <a:gd name="connsiteY1-278" fmla="*/ 24527 h 872303"/>
              <a:gd name="connsiteX2-279" fmla="*/ 854450 w 1032123"/>
              <a:gd name="connsiteY2-280" fmla="*/ 694910 h 872303"/>
              <a:gd name="connsiteX3-281" fmla="*/ 11 w 1032123"/>
              <a:gd name="connsiteY3-282" fmla="*/ 694910 h 872303"/>
              <a:gd name="connsiteX0-283" fmla="*/ 14 w 969773"/>
              <a:gd name="connsiteY0-284" fmla="*/ 753828 h 931221"/>
              <a:gd name="connsiteX1-285" fmla="*/ 723163 w 969773"/>
              <a:gd name="connsiteY1-286" fmla="*/ 22939 h 931221"/>
              <a:gd name="connsiteX2-287" fmla="*/ 854453 w 969773"/>
              <a:gd name="connsiteY2-288" fmla="*/ 753828 h 931221"/>
              <a:gd name="connsiteX3-289" fmla="*/ 14 w 969773"/>
              <a:gd name="connsiteY3-290" fmla="*/ 753828 h 931221"/>
              <a:gd name="connsiteX0-291" fmla="*/ 16947 w 924152"/>
              <a:gd name="connsiteY0-292" fmla="*/ 744675 h 922068"/>
              <a:gd name="connsiteX1-293" fmla="*/ 314251 w 924152"/>
              <a:gd name="connsiteY1-294" fmla="*/ 302229 h 922068"/>
              <a:gd name="connsiteX2-295" fmla="*/ 740096 w 924152"/>
              <a:gd name="connsiteY2-296" fmla="*/ 13786 h 922068"/>
              <a:gd name="connsiteX3-297" fmla="*/ 871386 w 924152"/>
              <a:gd name="connsiteY3-298" fmla="*/ 744675 h 922068"/>
              <a:gd name="connsiteX4-299" fmla="*/ 16947 w 924152"/>
              <a:gd name="connsiteY4-300" fmla="*/ 744675 h 922068"/>
              <a:gd name="connsiteX0-301" fmla="*/ 16947 w 924152"/>
              <a:gd name="connsiteY0-302" fmla="*/ 776711 h 954104"/>
              <a:gd name="connsiteX1-303" fmla="*/ 314251 w 924152"/>
              <a:gd name="connsiteY1-304" fmla="*/ 152747 h 954104"/>
              <a:gd name="connsiteX2-305" fmla="*/ 740096 w 924152"/>
              <a:gd name="connsiteY2-306" fmla="*/ 45822 h 954104"/>
              <a:gd name="connsiteX3-307" fmla="*/ 871386 w 924152"/>
              <a:gd name="connsiteY3-308" fmla="*/ 776711 h 954104"/>
              <a:gd name="connsiteX4-309" fmla="*/ 16947 w 924152"/>
              <a:gd name="connsiteY4-310" fmla="*/ 776711 h 954104"/>
              <a:gd name="connsiteX0-311" fmla="*/ 582 w 907787"/>
              <a:gd name="connsiteY0-312" fmla="*/ 730889 h 908282"/>
              <a:gd name="connsiteX1-313" fmla="*/ 723731 w 907787"/>
              <a:gd name="connsiteY1-314" fmla="*/ 0 h 908282"/>
              <a:gd name="connsiteX2-315" fmla="*/ 855021 w 907787"/>
              <a:gd name="connsiteY2-316" fmla="*/ 730889 h 908282"/>
              <a:gd name="connsiteX3-317" fmla="*/ 582 w 907787"/>
              <a:gd name="connsiteY3-318" fmla="*/ 730889 h 908282"/>
              <a:gd name="connsiteX0-319" fmla="*/ 539 w 907744"/>
              <a:gd name="connsiteY0-320" fmla="*/ 741212 h 918605"/>
              <a:gd name="connsiteX1-321" fmla="*/ 723688 w 907744"/>
              <a:gd name="connsiteY1-322" fmla="*/ 10323 h 918605"/>
              <a:gd name="connsiteX2-323" fmla="*/ 854978 w 907744"/>
              <a:gd name="connsiteY2-324" fmla="*/ 741212 h 918605"/>
              <a:gd name="connsiteX3-325" fmla="*/ 539 w 907744"/>
              <a:gd name="connsiteY3-326" fmla="*/ 741212 h 918605"/>
              <a:gd name="connsiteX0-327" fmla="*/ 726 w 947619"/>
              <a:gd name="connsiteY0-328" fmla="*/ 741212 h 918605"/>
              <a:gd name="connsiteX1-329" fmla="*/ 723875 w 947619"/>
              <a:gd name="connsiteY1-330" fmla="*/ 10323 h 918605"/>
              <a:gd name="connsiteX2-331" fmla="*/ 855165 w 947619"/>
              <a:gd name="connsiteY2-332" fmla="*/ 741212 h 918605"/>
              <a:gd name="connsiteX3-333" fmla="*/ 726 w 947619"/>
              <a:gd name="connsiteY3-334" fmla="*/ 741212 h 918605"/>
              <a:gd name="connsiteX0-335" fmla="*/ 11229 w 958122"/>
              <a:gd name="connsiteY0-336" fmla="*/ 745544 h 922937"/>
              <a:gd name="connsiteX1-337" fmla="*/ 734378 w 958122"/>
              <a:gd name="connsiteY1-338" fmla="*/ 14655 h 922937"/>
              <a:gd name="connsiteX2-339" fmla="*/ 865668 w 958122"/>
              <a:gd name="connsiteY2-340" fmla="*/ 745544 h 922937"/>
              <a:gd name="connsiteX3-341" fmla="*/ 11229 w 958122"/>
              <a:gd name="connsiteY3-342" fmla="*/ 745544 h 9229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58121" h="922937">
                <a:moveTo>
                  <a:pt x="11229" y="745544"/>
                </a:moveTo>
                <a:cubicBezTo>
                  <a:pt x="-85490" y="381705"/>
                  <a:pt x="466902" y="-89339"/>
                  <a:pt x="734378" y="14655"/>
                </a:cubicBezTo>
                <a:cubicBezTo>
                  <a:pt x="1001854" y="118649"/>
                  <a:pt x="1008075" y="660600"/>
                  <a:pt x="865668" y="745544"/>
                </a:cubicBezTo>
                <a:cubicBezTo>
                  <a:pt x="580855" y="745544"/>
                  <a:pt x="13708" y="1144679"/>
                  <a:pt x="11229" y="745544"/>
                </a:cubicBezTo>
                <a:close/>
              </a:path>
            </a:pathLst>
          </a:custGeom>
          <a:solidFill>
            <a:srgbClr val="4A5A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任意多边形 57"/>
          <p:cNvSpPr/>
          <p:nvPr/>
        </p:nvSpPr>
        <p:spPr>
          <a:xfrm>
            <a:off x="6295869" y="-429169"/>
            <a:ext cx="6041036" cy="2063824"/>
          </a:xfrm>
          <a:custGeom>
            <a:avLst/>
            <a:gdLst>
              <a:gd name="connsiteX0" fmla="*/ 0 w 6041036"/>
              <a:gd name="connsiteY0" fmla="*/ 0 h 2063824"/>
              <a:gd name="connsiteX1" fmla="*/ 1079292 w 6041036"/>
              <a:gd name="connsiteY1" fmla="*/ 1304144 h 2063824"/>
              <a:gd name="connsiteX2" fmla="*/ 3327816 w 6041036"/>
              <a:gd name="connsiteY2" fmla="*/ 974361 h 2063824"/>
              <a:gd name="connsiteX3" fmla="*/ 4616970 w 6041036"/>
              <a:gd name="connsiteY3" fmla="*/ 2053653 h 2063824"/>
              <a:gd name="connsiteX4" fmla="*/ 6041036 w 6041036"/>
              <a:gd name="connsiteY4" fmla="*/ 1424066 h 206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1036" h="2063824">
                <a:moveTo>
                  <a:pt x="0" y="0"/>
                </a:moveTo>
                <a:cubicBezTo>
                  <a:pt x="262328" y="570875"/>
                  <a:pt x="524656" y="1141751"/>
                  <a:pt x="1079292" y="1304144"/>
                </a:cubicBezTo>
                <a:cubicBezTo>
                  <a:pt x="1633928" y="1466537"/>
                  <a:pt x="2738203" y="849443"/>
                  <a:pt x="3327816" y="974361"/>
                </a:cubicBezTo>
                <a:cubicBezTo>
                  <a:pt x="3917429" y="1099279"/>
                  <a:pt x="4164767" y="1978702"/>
                  <a:pt x="4616970" y="2053653"/>
                </a:cubicBezTo>
                <a:cubicBezTo>
                  <a:pt x="5069173" y="2128604"/>
                  <a:pt x="5555104" y="1776335"/>
                  <a:pt x="6041036" y="1424066"/>
                </a:cubicBezTo>
              </a:path>
            </a:pathLst>
          </a:custGeom>
          <a:noFill/>
          <a:ln w="25400">
            <a:solidFill>
              <a:srgbClr val="B6A0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任意多边形 60"/>
          <p:cNvSpPr/>
          <p:nvPr/>
        </p:nvSpPr>
        <p:spPr>
          <a:xfrm>
            <a:off x="-1073522" y="4297286"/>
            <a:ext cx="5726243" cy="2728715"/>
          </a:xfrm>
          <a:custGeom>
            <a:avLst/>
            <a:gdLst>
              <a:gd name="connsiteX0" fmla="*/ 0 w 5726243"/>
              <a:gd name="connsiteY0" fmla="*/ 120427 h 2728715"/>
              <a:gd name="connsiteX1" fmla="*/ 1828800 w 5726243"/>
              <a:gd name="connsiteY1" fmla="*/ 225358 h 2728715"/>
              <a:gd name="connsiteX2" fmla="*/ 1558977 w 5726243"/>
              <a:gd name="connsiteY2" fmla="*/ 2174079 h 2728715"/>
              <a:gd name="connsiteX3" fmla="*/ 4152276 w 5726243"/>
              <a:gd name="connsiteY3" fmla="*/ 1814315 h 2728715"/>
              <a:gd name="connsiteX4" fmla="*/ 5726243 w 5726243"/>
              <a:gd name="connsiteY4" fmla="*/ 2728715 h 272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6243" h="2728715">
                <a:moveTo>
                  <a:pt x="0" y="120427"/>
                </a:moveTo>
                <a:cubicBezTo>
                  <a:pt x="784485" y="1755"/>
                  <a:pt x="1568971" y="-116917"/>
                  <a:pt x="1828800" y="225358"/>
                </a:cubicBezTo>
                <a:cubicBezTo>
                  <a:pt x="2088630" y="567633"/>
                  <a:pt x="1171731" y="1909253"/>
                  <a:pt x="1558977" y="2174079"/>
                </a:cubicBezTo>
                <a:cubicBezTo>
                  <a:pt x="1946223" y="2438905"/>
                  <a:pt x="3457732" y="1721876"/>
                  <a:pt x="4152276" y="1814315"/>
                </a:cubicBezTo>
                <a:cubicBezTo>
                  <a:pt x="4846820" y="1906754"/>
                  <a:pt x="5286531" y="2317734"/>
                  <a:pt x="5726243" y="2728715"/>
                </a:cubicBezTo>
              </a:path>
            </a:pathLst>
          </a:custGeom>
          <a:noFill/>
          <a:ln w="25400">
            <a:solidFill>
              <a:srgbClr val="B6A0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622300"/>
            <a:ext cx="8509000" cy="127000"/>
          </a:xfrm>
          <a:prstGeom prst="rect">
            <a:avLst/>
          </a:prstGeom>
        </p:spPr>
        <p:txBody>
          <a:bodyPr wrap="square" rtlCol="0" anchor="t"/>
          <a:lstStyle/>
          <a:p>
            <a:pPr algn="l" fontAlgn="t">
              <a:defRPr/>
            </a:pPr>
            <a:r>
              <a:rPr lang="en-US" sz="2900" b="1">
                <a:solidFill>
                  <a:srgbClr val="000000"/>
                </a:solidFill>
                <a:ea typeface="微软雅黑" panose="020B0503020204020204" charset="-122"/>
              </a:rPr>
              <a:t>水资源的现状和挑战</a:t>
            </a:r>
            <a:endParaRPr lang="en-US" sz="1100"/>
          </a:p>
        </p:txBody>
      </p:sp>
      <p:sp>
        <p:nvSpPr>
          <p:cNvPr id="5" name="4be964793fc34613b2d2410e650b867c"/>
          <p:cNvSpPr/>
          <p:nvPr/>
        </p:nvSpPr>
        <p:spPr>
          <a:xfrm>
            <a:off x="4991458" y="2520264"/>
            <a:ext cx="2706617" cy="2252747"/>
          </a:xfrm>
          <a:prstGeom prst="roundRect">
            <a:avLst>
              <a:gd name="adj" fmla="val 5182"/>
            </a:avLst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92afdc1958414d9db6b3a12394a8daf8"/>
          <p:cNvSpPr/>
          <p:nvPr/>
        </p:nvSpPr>
        <p:spPr>
          <a:xfrm>
            <a:off x="4881133" y="2465303"/>
            <a:ext cx="2706617" cy="2252747"/>
          </a:xfrm>
          <a:prstGeom prst="roundRect">
            <a:avLst>
              <a:gd name="adj" fmla="val 5182"/>
            </a:avLst>
          </a:prstGeom>
          <a:solidFill>
            <a:schemeClr val="bg1"/>
          </a:solidFill>
          <a:ln>
            <a:solidFill>
              <a:srgbClr val="C1C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baded38f5d55459cac412e3a1eb52d29"/>
          <p:cNvSpPr/>
          <p:nvPr/>
        </p:nvSpPr>
        <p:spPr bwMode="auto">
          <a:xfrm rot="16200000">
            <a:off x="5918204" y="2703495"/>
            <a:ext cx="742801" cy="732337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B6A06F"/>
          </a:solidFill>
          <a:ln w="25400"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4000">
              <a:solidFill>
                <a:schemeClr val="tx1">
                  <a:lumMod val="75000"/>
                  <a:lumOff val="25000"/>
                </a:schemeClr>
              </a:solidFill>
              <a:ea typeface="字魂105号-简雅黑" panose="00000500000000000000" pitchFamily="2" charset="-122"/>
            </a:endParaRPr>
          </a:p>
        </p:txBody>
      </p:sp>
      <p:sp>
        <p:nvSpPr>
          <p:cNvPr id="8" name="3d778faa6b36418f813ce0526edde80d"/>
          <p:cNvSpPr/>
          <p:nvPr/>
        </p:nvSpPr>
        <p:spPr>
          <a:xfrm>
            <a:off x="6111971" y="2892030"/>
            <a:ext cx="355266" cy="355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991100" y="3810000"/>
            <a:ext cx="2590800" cy="304800"/>
          </a:xfrm>
          <a:prstGeom prst="rect">
            <a:avLst/>
          </a:prstGeom>
        </p:spPr>
        <p:txBody>
          <a:bodyPr wrap="square" rtlCol="0" anchor="t"/>
          <a:lstStyle/>
          <a:p>
            <a:pPr algn="ctr" fontAlgn="t">
              <a:defRPr/>
            </a:pPr>
            <a:r>
              <a:rPr lang="en-US" sz="2400" b="1">
                <a:solidFill>
                  <a:srgbClr val="000000"/>
                </a:solidFill>
                <a:ea typeface="微软雅黑" panose="020B0503020204020204" charset="-122"/>
              </a:rPr>
              <a:t>水资源的挑战</a:t>
            </a:r>
            <a:endParaRPr lang="en-US" sz="1100"/>
          </a:p>
        </p:txBody>
      </p:sp>
      <p:sp>
        <p:nvSpPr>
          <p:cNvPr id="10" name="dc3be91d87404d5e85f55cc3ec0f7fd7"/>
          <p:cNvSpPr/>
          <p:nvPr/>
        </p:nvSpPr>
        <p:spPr>
          <a:xfrm>
            <a:off x="1702159" y="2520264"/>
            <a:ext cx="2706616" cy="2252747"/>
          </a:xfrm>
          <a:prstGeom prst="roundRect">
            <a:avLst>
              <a:gd name="adj" fmla="val 5182"/>
            </a:avLst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da9397a2922d4ddea514c50ec86167ea"/>
          <p:cNvSpPr/>
          <p:nvPr/>
        </p:nvSpPr>
        <p:spPr>
          <a:xfrm>
            <a:off x="1591835" y="2465303"/>
            <a:ext cx="2706616" cy="2252747"/>
          </a:xfrm>
          <a:prstGeom prst="roundRect">
            <a:avLst>
              <a:gd name="adj" fmla="val 5182"/>
            </a:avLst>
          </a:prstGeom>
          <a:solidFill>
            <a:schemeClr val="bg1"/>
          </a:solidFill>
          <a:ln>
            <a:solidFill>
              <a:srgbClr val="C1C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c68b87cdd3664dd184a1c147ea4301f9"/>
          <p:cNvSpPr/>
          <p:nvPr/>
        </p:nvSpPr>
        <p:spPr bwMode="auto">
          <a:xfrm rot="16200000">
            <a:off x="2573742" y="2717372"/>
            <a:ext cx="742801" cy="70458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4A5A69"/>
          </a:solidFill>
          <a:ln w="25400"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4000">
              <a:solidFill>
                <a:schemeClr val="tx1">
                  <a:lumMod val="75000"/>
                  <a:lumOff val="25000"/>
                </a:schemeClr>
              </a:solidFill>
              <a:ea typeface="字魂105号-简雅黑" panose="00000500000000000000" pitchFamily="2" charset="-122"/>
            </a:endParaRPr>
          </a:p>
        </p:txBody>
      </p:sp>
      <p:sp>
        <p:nvSpPr>
          <p:cNvPr id="13" name="4f6b22e1459b441e941617a24b78ca56"/>
          <p:cNvSpPr/>
          <p:nvPr/>
        </p:nvSpPr>
        <p:spPr>
          <a:xfrm>
            <a:off x="2767509" y="2892030"/>
            <a:ext cx="355266" cy="355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" name="39e2e96cf1d74beeb8b9382b3892241f"/>
          <p:cNvSpPr/>
          <p:nvPr/>
        </p:nvSpPr>
        <p:spPr>
          <a:xfrm>
            <a:off x="1702159" y="2520264"/>
            <a:ext cx="2706616" cy="2252747"/>
          </a:xfrm>
          <a:prstGeom prst="roundRect">
            <a:avLst>
              <a:gd name="adj" fmla="val 5182"/>
            </a:avLst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97c6e032cfee48238f3739dc921f3fa2"/>
          <p:cNvSpPr/>
          <p:nvPr/>
        </p:nvSpPr>
        <p:spPr>
          <a:xfrm>
            <a:off x="1591835" y="2465303"/>
            <a:ext cx="2706616" cy="2252747"/>
          </a:xfrm>
          <a:prstGeom prst="roundRect">
            <a:avLst>
              <a:gd name="adj" fmla="val 5182"/>
            </a:avLst>
          </a:prstGeom>
          <a:solidFill>
            <a:schemeClr val="bg1"/>
          </a:solidFill>
          <a:ln>
            <a:solidFill>
              <a:srgbClr val="C1C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6db6d24c1eed42a08ee0388f3ab91163"/>
          <p:cNvSpPr/>
          <p:nvPr/>
        </p:nvSpPr>
        <p:spPr bwMode="auto">
          <a:xfrm rot="16200000">
            <a:off x="2573742" y="2717372"/>
            <a:ext cx="742801" cy="70458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4A5A69"/>
          </a:solidFill>
          <a:ln w="25400"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4000">
              <a:solidFill>
                <a:schemeClr val="tx1">
                  <a:lumMod val="75000"/>
                  <a:lumOff val="25000"/>
                </a:schemeClr>
              </a:solidFill>
              <a:ea typeface="字魂105号-简雅黑" panose="00000500000000000000" pitchFamily="2" charset="-122"/>
            </a:endParaRPr>
          </a:p>
        </p:txBody>
      </p:sp>
      <p:sp>
        <p:nvSpPr>
          <p:cNvPr id="18" name="2bde9b7891384bbd9b6a90c91ee39f63"/>
          <p:cNvSpPr/>
          <p:nvPr/>
        </p:nvSpPr>
        <p:spPr>
          <a:xfrm>
            <a:off x="2767509" y="2892030"/>
            <a:ext cx="355266" cy="355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701800" y="3810000"/>
            <a:ext cx="2590800" cy="304800"/>
          </a:xfrm>
          <a:prstGeom prst="rect">
            <a:avLst/>
          </a:prstGeom>
        </p:spPr>
        <p:txBody>
          <a:bodyPr wrap="square" rtlCol="0" anchor="t"/>
          <a:lstStyle/>
          <a:p>
            <a:pPr algn="ctr" fontAlgn="t">
              <a:defRPr/>
            </a:pPr>
            <a:r>
              <a:rPr lang="en-US" sz="2400" b="1">
                <a:solidFill>
                  <a:srgbClr val="000000"/>
                </a:solidFill>
                <a:ea typeface="微软雅黑" panose="020B0503020204020204" charset="-122"/>
              </a:rPr>
              <a:t>水资源的现状</a:t>
            </a:r>
            <a:endParaRPr lang="en-US" sz="1100"/>
          </a:p>
        </p:txBody>
      </p:sp>
      <p:sp>
        <p:nvSpPr>
          <p:cNvPr id="20" name="2473f78c34a14b90bbcd16a7f94e1cce"/>
          <p:cNvSpPr/>
          <p:nvPr/>
        </p:nvSpPr>
        <p:spPr>
          <a:xfrm>
            <a:off x="8280759" y="2520264"/>
            <a:ext cx="2706616" cy="2252747"/>
          </a:xfrm>
          <a:prstGeom prst="roundRect">
            <a:avLst>
              <a:gd name="adj" fmla="val 5182"/>
            </a:avLst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b6294a8dd06749ef909deaaa768f0c8b"/>
          <p:cNvSpPr/>
          <p:nvPr/>
        </p:nvSpPr>
        <p:spPr>
          <a:xfrm>
            <a:off x="8170435" y="2465303"/>
            <a:ext cx="2706616" cy="2252747"/>
          </a:xfrm>
          <a:prstGeom prst="roundRect">
            <a:avLst>
              <a:gd name="adj" fmla="val 5182"/>
            </a:avLst>
          </a:prstGeom>
          <a:solidFill>
            <a:schemeClr val="bg1"/>
          </a:solidFill>
          <a:ln>
            <a:solidFill>
              <a:srgbClr val="C1C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3b0d4d3c847c4451b57dee8e284b88ed"/>
          <p:cNvSpPr/>
          <p:nvPr/>
        </p:nvSpPr>
        <p:spPr bwMode="auto">
          <a:xfrm rot="16200000">
            <a:off x="9152342" y="2717372"/>
            <a:ext cx="742801" cy="70458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4A5A69"/>
          </a:solidFill>
          <a:ln w="25400"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4000">
              <a:solidFill>
                <a:schemeClr val="tx1">
                  <a:lumMod val="75000"/>
                  <a:lumOff val="25000"/>
                </a:schemeClr>
              </a:solidFill>
              <a:ea typeface="字魂105号-简雅黑" panose="00000500000000000000" pitchFamily="2" charset="-122"/>
            </a:endParaRPr>
          </a:p>
        </p:txBody>
      </p:sp>
      <p:sp>
        <p:nvSpPr>
          <p:cNvPr id="23" name="ae69e87395bd4a46bd8518f2e3489530"/>
          <p:cNvSpPr/>
          <p:nvPr/>
        </p:nvSpPr>
        <p:spPr>
          <a:xfrm>
            <a:off x="9346109" y="2892030"/>
            <a:ext cx="355266" cy="355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60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8280400" y="3810000"/>
            <a:ext cx="2590800" cy="127000"/>
          </a:xfrm>
          <a:prstGeom prst="rect">
            <a:avLst/>
          </a:prstGeom>
        </p:spPr>
        <p:txBody>
          <a:bodyPr wrap="square" rtlCol="0" anchor="t"/>
          <a:lstStyle/>
          <a:p>
            <a:pPr algn="ctr" fontAlgn="t">
              <a:defRPr/>
            </a:pPr>
            <a:r>
              <a:rPr lang="en-US" sz="2200" b="1">
                <a:solidFill>
                  <a:srgbClr val="000000"/>
                </a:solidFill>
                <a:ea typeface="微软雅黑" panose="020B0503020204020204" charset="-122"/>
              </a:rPr>
              <a:t>水资源保护的重要性</a:t>
            </a:r>
            <a:endParaRPr lang="en-US" sz="1100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Y2E4YTNjNGYzODI4Mzc5N2U2NGYyMzJmM2NkZThlY2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黑体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黑体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</Words>
  <Application>Microsoft Office PowerPoint</Application>
  <PresentationFormat>宽屏</PresentationFormat>
  <Paragraphs>73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Gill Sans</vt:lpstr>
      <vt:lpstr>微软雅黑</vt:lpstr>
      <vt:lpstr>字魂105号-简雅黑</vt:lpstr>
      <vt:lpstr>字魂45号-冰宇雅宋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梓润 王</cp:lastModifiedBy>
  <cp:revision>2</cp:revision>
  <cp:lastPrinted>2023-10-06T21:57:54Z</cp:lastPrinted>
  <dcterms:created xsi:type="dcterms:W3CDTF">2023-10-06T21:57:54Z</dcterms:created>
  <dcterms:modified xsi:type="dcterms:W3CDTF">2023-10-14T07:27:25Z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