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ea typeface="创艺简黑体" pitchFamily="2" charset="-122"/>
              </a:rPr>
              <a:t>一师一优</a:t>
            </a:r>
            <a:r>
              <a:rPr lang="zh-CN" altLang="en-US" dirty="0" smtClean="0">
                <a:ea typeface="创艺简黑体" pitchFamily="2" charset="-122"/>
              </a:rPr>
              <a:t>课操作指南</a:t>
            </a:r>
            <a:endParaRPr lang="zh-CN" altLang="en-US" dirty="0">
              <a:ea typeface="创艺简黑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0298" y="5715016"/>
            <a:ext cx="6400800" cy="757246"/>
          </a:xfrm>
        </p:spPr>
        <p:txBody>
          <a:bodyPr/>
          <a:lstStyle/>
          <a:p>
            <a:r>
              <a:rPr lang="en-US" altLang="zh-CN" dirty="0" smtClean="0"/>
              <a:t>Mail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gc025@163.com</a:t>
            </a:r>
            <a:endParaRPr lang="zh-CN" altLang="en-US" dirty="0"/>
          </a:p>
        </p:txBody>
      </p:sp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742431"/>
            <a:ext cx="8501062" cy="5230263"/>
          </a:xfrm>
        </p:spPr>
      </p:pic>
    </p:spTree>
  </p:cSld>
  <p:clrMapOvr>
    <a:masterClrMapping/>
  </p:clrMapOvr>
  <p:transition advTm="174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699598"/>
            <a:ext cx="8501062" cy="5315929"/>
          </a:xfrm>
        </p:spPr>
      </p:pic>
    </p:spTree>
  </p:cSld>
  <p:clrMapOvr>
    <a:masterClrMapping/>
  </p:clrMapOvr>
  <p:transition advTm="19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639200"/>
            <a:ext cx="8501062" cy="5436725"/>
          </a:xfrm>
        </p:spPr>
      </p:pic>
    </p:spTree>
  </p:cSld>
  <p:clrMapOvr>
    <a:masterClrMapping/>
  </p:clrMapOvr>
  <p:transition advTm="1872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44" y="500063"/>
            <a:ext cx="7745950" cy="5715000"/>
          </a:xfrm>
        </p:spPr>
      </p:pic>
    </p:spTree>
  </p:cSld>
  <p:clrMapOvr>
    <a:masterClrMapping/>
  </p:clrMapOvr>
  <p:transition advTm="209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428868"/>
            <a:ext cx="8501122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Goudy Stout" pitchFamily="18" charset="0"/>
              </a:rPr>
              <a:t>Good luck</a:t>
            </a:r>
            <a:r>
              <a:rPr lang="zh-CN" altLang="en-US" sz="4000" dirty="0" smtClean="0">
                <a:solidFill>
                  <a:srgbClr val="FF0000"/>
                </a:solidFill>
                <a:latin typeface="Goudy Stout" pitchFamily="18" charset="0"/>
              </a:rPr>
              <a:t>！</a:t>
            </a:r>
            <a:endParaRPr lang="zh-CN" altLang="en-US" sz="4000" dirty="0">
              <a:solidFill>
                <a:srgbClr val="FF0000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ransition advTm="63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868606"/>
            <a:ext cx="8501062" cy="4977913"/>
          </a:xfrm>
        </p:spPr>
      </p:pic>
    </p:spTree>
  </p:cSld>
  <p:clrMapOvr>
    <a:masterClrMapping/>
  </p:clrMapOvr>
  <p:transition advTm="317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734274"/>
            <a:ext cx="8501062" cy="5246578"/>
          </a:xfrm>
        </p:spPr>
      </p:pic>
    </p:spTree>
  </p:cSld>
  <p:clrMapOvr>
    <a:masterClrMapping/>
  </p:clrMapOvr>
  <p:transition advTm="115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852601"/>
            <a:ext cx="8501062" cy="5009923"/>
          </a:xfrm>
        </p:spPr>
      </p:pic>
    </p:spTree>
  </p:cSld>
  <p:clrMapOvr>
    <a:masterClrMapping/>
  </p:clrMapOvr>
  <p:transition advTm="150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944012"/>
            <a:ext cx="8501062" cy="4827101"/>
          </a:xfrm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1005557"/>
            <a:ext cx="8501062" cy="4704011"/>
          </a:xfrm>
        </p:spPr>
      </p:pic>
    </p:spTree>
  </p:cSld>
  <p:clrMapOvr>
    <a:masterClrMapping/>
  </p:clrMapOvr>
  <p:transition advTm="1280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799852"/>
            <a:ext cx="8501062" cy="5115422"/>
          </a:xfrm>
        </p:spPr>
      </p:pic>
    </p:spTree>
  </p:cSld>
  <p:clrMapOvr>
    <a:masterClrMapping/>
  </p:clrMapOvr>
  <p:transition advTm="88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812356"/>
            <a:ext cx="8501062" cy="5090413"/>
          </a:xfrm>
        </p:spPr>
      </p:pic>
    </p:spTree>
  </p:cSld>
  <p:clrMapOvr>
    <a:masterClrMapping/>
  </p:clrMapOvr>
  <p:transition advTm="94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580756"/>
            <a:ext cx="8501062" cy="5553613"/>
          </a:xfrm>
        </p:spPr>
      </p:pic>
    </p:spTree>
  </p:cSld>
  <p:clrMapOvr>
    <a:masterClrMapping/>
  </p:clrMapOvr>
  <p:transition advTm="1999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PresentationFormat>全屏显示(4:3)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一师一优课操作指南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一师一优课操作指南</dc:title>
  <dc:creator>Guan Chang</dc:creator>
  <cp:lastModifiedBy>NTKO</cp:lastModifiedBy>
  <cp:revision>2</cp:revision>
  <dcterms:created xsi:type="dcterms:W3CDTF">2016-10-18T07:36:22Z</dcterms:created>
  <dcterms:modified xsi:type="dcterms:W3CDTF">2016-10-18T07:48:15Z</dcterms:modified>
</cp:coreProperties>
</file>